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2DE"/>
    <a:srgbClr val="D2D5F8"/>
    <a:srgbClr val="6805A0"/>
    <a:srgbClr val="7016A4"/>
    <a:srgbClr val="84851F"/>
    <a:srgbClr val="D5DF66"/>
    <a:srgbClr val="FFFA92"/>
    <a:srgbClr val="E33F74"/>
    <a:srgbClr val="F3C129"/>
    <a:srgbClr val="002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E23ADB-0542-4D69-AA69-8E31707C7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598666"/>
            <a:ext cx="366832" cy="259334"/>
          </a:xfrm>
          <a:prstGeom prst="rect">
            <a:avLst/>
          </a:prstGeom>
        </p:spPr>
      </p:pic>
      <p:pic>
        <p:nvPicPr>
          <p:cNvPr id="8" name="Google Shape;16;p4">
            <a:extLst>
              <a:ext uri="{FF2B5EF4-FFF2-40B4-BE49-F238E27FC236}">
                <a16:creationId xmlns:a16="http://schemas.microsoft.com/office/drawing/2014/main" id="{DEA6CBEE-1EE2-4A5C-9ECC-85C1ACFBC41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15462" y="6254826"/>
            <a:ext cx="819210" cy="2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;p5">
            <a:extLst>
              <a:ext uri="{FF2B5EF4-FFF2-40B4-BE49-F238E27FC236}">
                <a16:creationId xmlns:a16="http://schemas.microsoft.com/office/drawing/2014/main" id="{6E8A7E9D-FB5C-4493-A226-8D50631247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28923" y="6571134"/>
            <a:ext cx="337695" cy="33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AB7-2BAF-49C8-A244-D29517AE17FD}" type="datetimeFigureOut">
              <a:rPr lang="en-MY" smtClean="0"/>
              <a:t>13/6/2021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3EA-3A65-46B2-AF9F-67A64768CCC3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80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CDF30BA-030A-4992-A7C3-D6C51FFEB452}"/>
              </a:ext>
            </a:extLst>
          </p:cNvPr>
          <p:cNvGrpSpPr/>
          <p:nvPr/>
        </p:nvGrpSpPr>
        <p:grpSpPr>
          <a:xfrm>
            <a:off x="162654" y="186928"/>
            <a:ext cx="4661708" cy="523220"/>
            <a:chOff x="162654" y="186928"/>
            <a:chExt cx="4661708" cy="52322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C6E9C1-4DD2-4BDB-85E4-6B61167EE9E7}"/>
                </a:ext>
              </a:extLst>
            </p:cNvPr>
            <p:cNvSpPr/>
            <p:nvPr/>
          </p:nvSpPr>
          <p:spPr>
            <a:xfrm rot="10800000">
              <a:off x="162654" y="331092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D2D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1A98CB-502A-49CC-8173-D68BA3914559}"/>
                </a:ext>
              </a:extLst>
            </p:cNvPr>
            <p:cNvSpPr/>
            <p:nvPr/>
          </p:nvSpPr>
          <p:spPr>
            <a:xfrm>
              <a:off x="162655" y="186928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680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B48879-F1F9-477D-9DA1-69F8367C0455}"/>
              </a:ext>
            </a:extLst>
          </p:cNvPr>
          <p:cNvSpPr/>
          <p:nvPr/>
        </p:nvSpPr>
        <p:spPr>
          <a:xfrm>
            <a:off x="187228" y="743604"/>
            <a:ext cx="4599237" cy="578330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44862-9A4C-43A3-B976-81198A3F6E41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>
            <a:extLst>
              <a:ext uri="{FF2B5EF4-FFF2-40B4-BE49-F238E27FC236}">
                <a16:creationId xmlns:a16="http://schemas.microsoft.com/office/drawing/2014/main" id="{CD155BBA-39B2-4494-A98F-C2028448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224" y="1363780"/>
            <a:ext cx="2819986" cy="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700" u="none" strike="noStrike" cap="none" spc="300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SEKOLAH KEBANGSAAN CIKGUGRAFIK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ms-MY" altLang="en-US" sz="700" spc="300" dirty="0">
                <a:latin typeface="Century Gothic" panose="020B0502020202020204" pitchFamily="34" charset="0"/>
                <a:cs typeface="Arial" pitchFamily="34" charset="0"/>
              </a:rPr>
              <a:t>11111 , XXXX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endParaRPr kumimoji="0" lang="en-US" altLang="en-US" sz="800" u="none" strike="noStrike" cap="none" spc="300" normalizeH="0" baseline="0" dirty="0">
              <a:ln>
                <a:noFill/>
              </a:ln>
              <a:effectLst/>
              <a:latin typeface="Dosis SemiBold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785F-C7A3-4512-BAD8-38978BB78E5E}"/>
              </a:ext>
            </a:extLst>
          </p:cNvPr>
          <p:cNvSpPr/>
          <p:nvPr/>
        </p:nvSpPr>
        <p:spPr>
          <a:xfrm>
            <a:off x="4901240" y="2508478"/>
            <a:ext cx="4963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6805A0"/>
                </a:solidFill>
                <a:latin typeface="Flora Personal Use" pitchFamily="2" charset="0"/>
                <a:cs typeface="Arial" pitchFamily="34" charset="0"/>
              </a:rPr>
              <a:t>Nama Majlis</a:t>
            </a:r>
            <a:endParaRPr lang="en-US" altLang="en-US" sz="6600" dirty="0">
              <a:solidFill>
                <a:srgbClr val="6805A0"/>
              </a:solidFill>
              <a:latin typeface="Flora Personal Use" pitchFamily="2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14F-6412-4F81-9247-F057DF5CD85F}"/>
              </a:ext>
            </a:extLst>
          </p:cNvPr>
          <p:cNvSpPr/>
          <p:nvPr/>
        </p:nvSpPr>
        <p:spPr>
          <a:xfrm>
            <a:off x="5003907" y="3431212"/>
            <a:ext cx="4962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6805A0"/>
                </a:solidFill>
                <a:latin typeface="Flora Personal Use" pitchFamily="2" charset="0"/>
                <a:cs typeface="Arial" pitchFamily="34" charset="0"/>
              </a:rPr>
              <a:t>Anda Disini</a:t>
            </a:r>
            <a:endParaRPr lang="en-US" altLang="en-US" sz="6000" dirty="0">
              <a:solidFill>
                <a:srgbClr val="6805A0"/>
              </a:solidFill>
              <a:latin typeface="Flora Personal Use" pitchFamily="2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040CC4-A163-4583-B11D-EFDE52E9B8C1}"/>
              </a:ext>
            </a:extLst>
          </p:cNvPr>
          <p:cNvSpPr/>
          <p:nvPr/>
        </p:nvSpPr>
        <p:spPr>
          <a:xfrm>
            <a:off x="4843853" y="1829180"/>
            <a:ext cx="4963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5400" dirty="0">
                <a:solidFill>
                  <a:srgbClr val="6805A0"/>
                </a:solidFill>
                <a:latin typeface="Flora Personal Use" pitchFamily="2" charset="0"/>
                <a:cs typeface="Arial" pitchFamily="34" charset="0"/>
              </a:rPr>
              <a:t>Masukkan</a:t>
            </a:r>
            <a:endParaRPr lang="en-MY" sz="5400" dirty="0">
              <a:solidFill>
                <a:srgbClr val="6805A0"/>
              </a:solidFill>
              <a:latin typeface="Flora Personal Use" pitchFamily="2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7668312-A93D-4D30-93B6-A5E1ECC9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22978"/>
              </p:ext>
            </p:extLst>
          </p:nvPr>
        </p:nvGraphicFramePr>
        <p:xfrm>
          <a:off x="250340" y="854311"/>
          <a:ext cx="4475152" cy="4790804"/>
        </p:xfrm>
        <a:graphic>
          <a:graphicData uri="http://schemas.openxmlformats.org/drawingml/2006/table">
            <a:tbl>
              <a:tblPr/>
              <a:tblGrid>
                <a:gridCol w="1198986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3276166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</a:tblGrid>
              <a:tr h="14928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A2DE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0800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1391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0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525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01924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0900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3160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172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82967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47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955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166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4795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5403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4432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4BA366-5BC9-486D-8C79-22724A8FB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947" y="186929"/>
            <a:ext cx="2235861" cy="12575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9462C6A-D7A9-4EC3-8B9B-77A82B1567FC}"/>
              </a:ext>
            </a:extLst>
          </p:cNvPr>
          <p:cNvSpPr/>
          <p:nvPr/>
        </p:nvSpPr>
        <p:spPr>
          <a:xfrm>
            <a:off x="5879765" y="4568778"/>
            <a:ext cx="1753067" cy="253916"/>
          </a:xfrm>
          <a:prstGeom prst="rect">
            <a:avLst/>
          </a:prstGeom>
          <a:solidFill>
            <a:srgbClr val="A2A2DE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spc="3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Tarikh Dan Hari</a:t>
            </a:r>
            <a:endParaRPr lang="en-US" altLang="en-US" sz="1100" spc="300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5B8A1-3CAE-49BC-86D7-DA025EBF015C}"/>
              </a:ext>
            </a:extLst>
          </p:cNvPr>
          <p:cNvSpPr txBox="1"/>
          <p:nvPr/>
        </p:nvSpPr>
        <p:spPr>
          <a:xfrm>
            <a:off x="5948373" y="4818792"/>
            <a:ext cx="1583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29/12/20XX ISNIN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3E35E-656A-470E-B5A1-B928DE062106}"/>
              </a:ext>
            </a:extLst>
          </p:cNvPr>
          <p:cNvSpPr/>
          <p:nvPr/>
        </p:nvSpPr>
        <p:spPr>
          <a:xfrm>
            <a:off x="7631925" y="4568778"/>
            <a:ext cx="1261837" cy="246221"/>
          </a:xfrm>
          <a:prstGeom prst="rect">
            <a:avLst/>
          </a:prstGeom>
          <a:solidFill>
            <a:srgbClr val="D2D5F8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spc="30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Tempat</a:t>
            </a:r>
            <a:endParaRPr lang="en-US" altLang="en-US" sz="1100" spc="300" dirty="0">
              <a:solidFill>
                <a:sysClr val="windowText" lastClr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8E1916-68D3-4EF3-B8CE-E028DDC3E6DC}"/>
              </a:ext>
            </a:extLst>
          </p:cNvPr>
          <p:cNvSpPr txBox="1"/>
          <p:nvPr/>
        </p:nvSpPr>
        <p:spPr>
          <a:xfrm>
            <a:off x="7584355" y="4863764"/>
            <a:ext cx="1356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spc="3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CIKGUGRAFIKDOTCOM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CA2E88-87E7-4B78-9003-6C9311E1C9D1}"/>
              </a:ext>
            </a:extLst>
          </p:cNvPr>
          <p:cNvSpPr txBox="1"/>
          <p:nvPr/>
        </p:nvSpPr>
        <p:spPr>
          <a:xfrm>
            <a:off x="487044" y="220384"/>
            <a:ext cx="3980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Flora Personal Use" pitchFamily="2" charset="0"/>
              </a:rPr>
              <a:t>Tentatif</a:t>
            </a:r>
          </a:p>
        </p:txBody>
      </p:sp>
    </p:spTree>
    <p:extLst>
      <p:ext uri="{BB962C8B-B14F-4D97-AF65-F5344CB8AC3E}">
        <p14:creationId xmlns:p14="http://schemas.microsoft.com/office/powerpoint/2010/main" val="36001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E77FC18-62B4-4B54-B9E2-E1FC9B653E6D}"/>
              </a:ext>
            </a:extLst>
          </p:cNvPr>
          <p:cNvSpPr/>
          <p:nvPr/>
        </p:nvSpPr>
        <p:spPr>
          <a:xfrm>
            <a:off x="187228" y="743604"/>
            <a:ext cx="4599237" cy="2279621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64FE84-6D72-4567-90C8-0221076A0582}"/>
              </a:ext>
            </a:extLst>
          </p:cNvPr>
          <p:cNvSpPr/>
          <p:nvPr/>
        </p:nvSpPr>
        <p:spPr>
          <a:xfrm>
            <a:off x="230358" y="3724066"/>
            <a:ext cx="4599237" cy="280284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92E193-E240-49A1-98E2-0D6C287C2726}"/>
              </a:ext>
            </a:extLst>
          </p:cNvPr>
          <p:cNvSpPr/>
          <p:nvPr/>
        </p:nvSpPr>
        <p:spPr>
          <a:xfrm>
            <a:off x="5119535" y="789554"/>
            <a:ext cx="4599237" cy="573735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50CDEE-1C84-4759-BF6B-E7B80A8E4C6D}"/>
              </a:ext>
            </a:extLst>
          </p:cNvPr>
          <p:cNvGrpSpPr/>
          <p:nvPr/>
        </p:nvGrpSpPr>
        <p:grpSpPr>
          <a:xfrm>
            <a:off x="162654" y="186928"/>
            <a:ext cx="4661708" cy="523220"/>
            <a:chOff x="162654" y="186928"/>
            <a:chExt cx="4661708" cy="52322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45D0A7-0795-47C6-BAF2-7DA9274CD165}"/>
                </a:ext>
              </a:extLst>
            </p:cNvPr>
            <p:cNvSpPr/>
            <p:nvPr/>
          </p:nvSpPr>
          <p:spPr>
            <a:xfrm rot="10800000">
              <a:off x="162654" y="331092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D2D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FE2C310-9C90-48A5-B3F1-87B6CD76CAD9}"/>
                </a:ext>
              </a:extLst>
            </p:cNvPr>
            <p:cNvSpPr/>
            <p:nvPr/>
          </p:nvSpPr>
          <p:spPr>
            <a:xfrm>
              <a:off x="162655" y="186928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680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68ACD1-9AC5-434B-92E6-EAACDE0B001F}"/>
              </a:ext>
            </a:extLst>
          </p:cNvPr>
          <p:cNvGrpSpPr/>
          <p:nvPr/>
        </p:nvGrpSpPr>
        <p:grpSpPr>
          <a:xfrm>
            <a:off x="5084493" y="203645"/>
            <a:ext cx="4661708" cy="523220"/>
            <a:chOff x="162654" y="186928"/>
            <a:chExt cx="4661708" cy="52322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4134838-0FA4-4DF1-B862-6D215C57FBB1}"/>
                </a:ext>
              </a:extLst>
            </p:cNvPr>
            <p:cNvSpPr/>
            <p:nvPr/>
          </p:nvSpPr>
          <p:spPr>
            <a:xfrm rot="10800000">
              <a:off x="162654" y="331092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D2D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D6450C2-37BA-411B-9142-041357739CCC}"/>
                </a:ext>
              </a:extLst>
            </p:cNvPr>
            <p:cNvSpPr/>
            <p:nvPr/>
          </p:nvSpPr>
          <p:spPr>
            <a:xfrm>
              <a:off x="162655" y="186928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680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EDB11D-F114-4A4F-AA17-09197C09E930}"/>
              </a:ext>
            </a:extLst>
          </p:cNvPr>
          <p:cNvGrpSpPr/>
          <p:nvPr/>
        </p:nvGrpSpPr>
        <p:grpSpPr>
          <a:xfrm>
            <a:off x="162654" y="3167390"/>
            <a:ext cx="4661708" cy="523220"/>
            <a:chOff x="162654" y="186928"/>
            <a:chExt cx="4661708" cy="52322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4AA6B9-DF88-4E59-AF25-BC416E818173}"/>
                </a:ext>
              </a:extLst>
            </p:cNvPr>
            <p:cNvSpPr/>
            <p:nvPr/>
          </p:nvSpPr>
          <p:spPr>
            <a:xfrm rot="10800000">
              <a:off x="162654" y="331092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D2D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414A9B0-A4E4-4A0F-80EA-597C877AD046}"/>
                </a:ext>
              </a:extLst>
            </p:cNvPr>
            <p:cNvSpPr/>
            <p:nvPr/>
          </p:nvSpPr>
          <p:spPr>
            <a:xfrm>
              <a:off x="162655" y="186928"/>
              <a:ext cx="4661707" cy="379056"/>
            </a:xfrm>
            <a:custGeom>
              <a:avLst/>
              <a:gdLst>
                <a:gd name="connsiteX0" fmla="*/ 168146 w 4661707"/>
                <a:gd name="connsiteY0" fmla="*/ 0 h 379056"/>
                <a:gd name="connsiteX1" fmla="*/ 4493561 w 4661707"/>
                <a:gd name="connsiteY1" fmla="*/ 0 h 379056"/>
                <a:gd name="connsiteX2" fmla="*/ 4661707 w 4661707"/>
                <a:gd name="connsiteY2" fmla="*/ 168146 h 379056"/>
                <a:gd name="connsiteX3" fmla="*/ 4656872 w 4661707"/>
                <a:gd name="connsiteY3" fmla="*/ 192097 h 379056"/>
                <a:gd name="connsiteX4" fmla="*/ 4661707 w 4661707"/>
                <a:gd name="connsiteY4" fmla="*/ 192097 h 379056"/>
                <a:gd name="connsiteX5" fmla="*/ 4661707 w 4661707"/>
                <a:gd name="connsiteY5" fmla="*/ 379056 h 379056"/>
                <a:gd name="connsiteX6" fmla="*/ 0 w 4661707"/>
                <a:gd name="connsiteY6" fmla="*/ 379056 h 379056"/>
                <a:gd name="connsiteX7" fmla="*/ 0 w 4661707"/>
                <a:gd name="connsiteY7" fmla="*/ 192097 h 379056"/>
                <a:gd name="connsiteX8" fmla="*/ 4836 w 4661707"/>
                <a:gd name="connsiteY8" fmla="*/ 192097 h 379056"/>
                <a:gd name="connsiteX9" fmla="*/ 0 w 4661707"/>
                <a:gd name="connsiteY9" fmla="*/ 168146 h 379056"/>
                <a:gd name="connsiteX10" fmla="*/ 168146 w 4661707"/>
                <a:gd name="connsiteY10" fmla="*/ 0 h 37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61707" h="379056">
                  <a:moveTo>
                    <a:pt x="168146" y="0"/>
                  </a:moveTo>
                  <a:lnTo>
                    <a:pt x="4493561" y="0"/>
                  </a:lnTo>
                  <a:cubicBezTo>
                    <a:pt x="4586425" y="0"/>
                    <a:pt x="4661707" y="75282"/>
                    <a:pt x="4661707" y="168146"/>
                  </a:cubicBezTo>
                  <a:lnTo>
                    <a:pt x="4656872" y="192097"/>
                  </a:lnTo>
                  <a:lnTo>
                    <a:pt x="4661707" y="192097"/>
                  </a:lnTo>
                  <a:lnTo>
                    <a:pt x="4661707" y="379056"/>
                  </a:lnTo>
                  <a:lnTo>
                    <a:pt x="0" y="379056"/>
                  </a:lnTo>
                  <a:lnTo>
                    <a:pt x="0" y="192097"/>
                  </a:lnTo>
                  <a:lnTo>
                    <a:pt x="4836" y="192097"/>
                  </a:lnTo>
                  <a:lnTo>
                    <a:pt x="0" y="168146"/>
                  </a:lnTo>
                  <a:cubicBezTo>
                    <a:pt x="0" y="75282"/>
                    <a:pt x="75282" y="0"/>
                    <a:pt x="168146" y="0"/>
                  </a:cubicBezTo>
                  <a:close/>
                </a:path>
              </a:pathLst>
            </a:custGeom>
            <a:solidFill>
              <a:srgbClr val="680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C357C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0F66B-1684-4F24-BF98-DF23687DC207}"/>
              </a:ext>
            </a:extLst>
          </p:cNvPr>
          <p:cNvSpPr/>
          <p:nvPr/>
        </p:nvSpPr>
        <p:spPr>
          <a:xfrm>
            <a:off x="422787" y="773778"/>
            <a:ext cx="4359410" cy="189249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Assalamualaikum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Terima kasih sudi download template bukuprogram dari kami , template ini bertujuan ikhlas untuk membanti para guru meringankan beban untuk design template terutamanya. Dengan menggunakan template yang anda download ini , diharap dapat membantu sedikit sebanyak tugas anda.</a:t>
            </a:r>
          </a:p>
          <a:p>
            <a:pPr algn="ctr"/>
            <a:endParaRPr lang="en-US" sz="1050" i="1" dirty="0">
              <a:solidFill>
                <a:schemeClr val="tx1"/>
              </a:solidFill>
            </a:endParaRP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Dengan harapan, anda tidak menjual semula template ini, jika ingin upload ke laman sesawang anda , pastikan anda menggunakan link download yang diberi oleh kami dan memberi kredit kepada kami ( laman sesawang atau laman social kami ) 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9E8A693-92BC-4EA1-B895-2884724D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46240"/>
              </p:ext>
            </p:extLst>
          </p:nvPr>
        </p:nvGraphicFramePr>
        <p:xfrm>
          <a:off x="454404" y="3807645"/>
          <a:ext cx="3888308" cy="2439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420">
                  <a:extLst>
                    <a:ext uri="{9D8B030D-6E8A-4147-A177-3AD203B41FA5}">
                      <a16:colId xmlns:a16="http://schemas.microsoft.com/office/drawing/2014/main" val="2091639660"/>
                    </a:ext>
                  </a:extLst>
                </a:gridCol>
                <a:gridCol w="2366888">
                  <a:extLst>
                    <a:ext uri="{9D8B030D-6E8A-4147-A177-3AD203B41FA5}">
                      <a16:colId xmlns:a16="http://schemas.microsoft.com/office/drawing/2014/main" val="838527341"/>
                    </a:ext>
                  </a:extLst>
                </a:gridCol>
              </a:tblGrid>
              <a:tr h="239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EMPAYAR CIKGUGRAFIK // OFFICIAL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27780"/>
                  </a:ext>
                </a:extLst>
              </a:tr>
              <a:tr h="386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LAMAN SESAWANG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861764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 bukuprogram.com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488065"/>
                  </a:ext>
                </a:extLst>
              </a:tr>
              <a:tr h="3347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www.fb.com/cikgugrafikdotcom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37379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940400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www.fb.com/bukuprogram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545964"/>
                  </a:ext>
                </a:extLst>
              </a:tr>
              <a:tr h="3195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BAHAN PREMIUM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44843"/>
                  </a:ext>
                </a:extLst>
              </a:tr>
              <a:tr h="35570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www.premiumgrafik.com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02796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29686"/>
              </p:ext>
            </p:extLst>
          </p:nvPr>
        </p:nvGraphicFramePr>
        <p:xfrm>
          <a:off x="5341503" y="932314"/>
          <a:ext cx="4509575" cy="5516594"/>
        </p:xfrm>
        <a:graphic>
          <a:graphicData uri="http://schemas.openxmlformats.org/drawingml/2006/table">
            <a:tbl>
              <a:tblPr/>
              <a:tblGrid>
                <a:gridCol w="1537416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2972159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3357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Penasihat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Cikgugrafikdotcom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572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Pengerusi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Setiausaha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Penyelaras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Jawatankuasa kerja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EF5FC65-7FA8-4939-A34C-BB24FEC7F31A}"/>
              </a:ext>
            </a:extLst>
          </p:cNvPr>
          <p:cNvSpPr txBox="1"/>
          <p:nvPr/>
        </p:nvSpPr>
        <p:spPr>
          <a:xfrm>
            <a:off x="819629" y="186928"/>
            <a:ext cx="32101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Flora Personal Use" pitchFamily="2" charset="0"/>
              </a:rPr>
              <a:t>Tentang Kami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EF5DF-0B27-40F2-9427-87C6E8DD409B}"/>
              </a:ext>
            </a:extLst>
          </p:cNvPr>
          <p:cNvSpPr txBox="1"/>
          <p:nvPr/>
        </p:nvSpPr>
        <p:spPr>
          <a:xfrm>
            <a:off x="270548" y="3140260"/>
            <a:ext cx="4445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Flora Personal Use" pitchFamily="2" charset="0"/>
              </a:rPr>
              <a:t>Laman Sesawang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341503" y="219211"/>
            <a:ext cx="414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Flora Personal Use" pitchFamily="2" charset="0"/>
              </a:rPr>
              <a:t>Ajk Program</a:t>
            </a:r>
          </a:p>
        </p:txBody>
      </p:sp>
    </p:spTree>
    <p:extLst>
      <p:ext uri="{BB962C8B-B14F-4D97-AF65-F5344CB8AC3E}">
        <p14:creationId xmlns:p14="http://schemas.microsoft.com/office/powerpoint/2010/main" val="11927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282</Words>
  <Application>Microsoft Office PowerPoint</Application>
  <PresentationFormat>A4 Paper (210x297 mm)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Century Gothic</vt:lpstr>
      <vt:lpstr>Dosis SemiBold</vt:lpstr>
      <vt:lpstr>Flora Personal Use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BUKUPROGRAMDOTCOM</dc:title>
  <dc:creator>Mohamad Jazlan;cikgugrafik@gmail.com</dc:creator>
  <cp:lastModifiedBy>cikgugrafik</cp:lastModifiedBy>
  <cp:revision>56</cp:revision>
  <dcterms:created xsi:type="dcterms:W3CDTF">2018-02-10T03:49:07Z</dcterms:created>
  <dcterms:modified xsi:type="dcterms:W3CDTF">2021-06-12T19:47:41Z</dcterms:modified>
</cp:coreProperties>
</file>