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8" r:id="rId2"/>
    <p:sldId id="259" r:id="rId3"/>
  </p:sldIdLst>
  <p:sldSz cx="9906000" cy="6858000" type="A4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Calibri Light" panose="020F0302020204030204" pitchFamily="34" charset="0"/>
      <p:regular r:id="rId8"/>
      <p:italic r:id="rId9"/>
    </p:embeddedFont>
    <p:embeddedFont>
      <p:font typeface="Californian FB" panose="0207040306080B030204" pitchFamily="18" charset="0"/>
      <p:regular r:id="rId10"/>
      <p:bold r:id="rId11"/>
      <p:italic r:id="rId12"/>
    </p:embeddedFont>
    <p:embeddedFont>
      <p:font typeface="Century Gothic" panose="020B050202020202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9547"/>
    <a:srgbClr val="004C45"/>
    <a:srgbClr val="F0DF88"/>
    <a:srgbClr val="F0F0F0"/>
    <a:srgbClr val="D98605"/>
    <a:srgbClr val="D38B29"/>
    <a:srgbClr val="933EFF"/>
    <a:srgbClr val="025C7F"/>
    <a:srgbClr val="B6BD50"/>
    <a:srgbClr val="D4D6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1896" y="4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E23ADB-0542-4D69-AA69-8E31707C7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6598666"/>
            <a:ext cx="366832" cy="259334"/>
          </a:xfrm>
          <a:prstGeom prst="rect">
            <a:avLst/>
          </a:prstGeom>
        </p:spPr>
      </p:pic>
      <p:pic>
        <p:nvPicPr>
          <p:cNvPr id="8" name="Google Shape;16;p4">
            <a:extLst>
              <a:ext uri="{FF2B5EF4-FFF2-40B4-BE49-F238E27FC236}">
                <a16:creationId xmlns:a16="http://schemas.microsoft.com/office/drawing/2014/main" id="{DEA6CBEE-1EE2-4A5C-9ECC-85C1ACFBC41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615462" y="6254826"/>
            <a:ext cx="819210" cy="20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;p5">
            <a:extLst>
              <a:ext uri="{FF2B5EF4-FFF2-40B4-BE49-F238E27FC236}">
                <a16:creationId xmlns:a16="http://schemas.microsoft.com/office/drawing/2014/main" id="{6E8A7E9D-FB5C-4493-A226-8D50631247BA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128923" y="6571134"/>
            <a:ext cx="337695" cy="337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77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F8AB7-2BAF-49C8-A244-D29517AE17FD}" type="datetimeFigureOut">
              <a:rPr lang="en-MY" smtClean="0"/>
              <a:t>12/5/2022</a:t>
            </a:fld>
            <a:endParaRPr lang="en-M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633EA-3A65-46B2-AF9F-67A64768CCC3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54801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544F395-1C33-BAA4-AC43-9E618613CB3D}"/>
              </a:ext>
            </a:extLst>
          </p:cNvPr>
          <p:cNvGrpSpPr/>
          <p:nvPr/>
        </p:nvGrpSpPr>
        <p:grpSpPr>
          <a:xfrm>
            <a:off x="5417996" y="2713523"/>
            <a:ext cx="3986792" cy="2435357"/>
            <a:chOff x="5476759" y="2734562"/>
            <a:chExt cx="3986792" cy="2435357"/>
          </a:xfrm>
        </p:grpSpPr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D9FA63F2-6509-F22B-B0EE-BB02F083C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759" y="2734562"/>
              <a:ext cx="3986792" cy="243535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C9AFF5-BBA1-A606-BC23-3A1BC497836C}"/>
                </a:ext>
              </a:extLst>
            </p:cNvPr>
            <p:cNvSpPr txBox="1"/>
            <p:nvPr/>
          </p:nvSpPr>
          <p:spPr>
            <a:xfrm>
              <a:off x="6106517" y="4814234"/>
              <a:ext cx="1997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B29547"/>
                  </a:solidFill>
                  <a:latin typeface="Californian FB" panose="0207040306080B030204" pitchFamily="18" charset="0"/>
                </a:rPr>
                <a:t>MAAF ZAHIR &amp; BATIN</a:t>
              </a:r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2D3D0063-BC84-EC45-0FC2-4766FB236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786289"/>
              </p:ext>
            </p:extLst>
          </p:nvPr>
        </p:nvGraphicFramePr>
        <p:xfrm>
          <a:off x="5986831" y="5292215"/>
          <a:ext cx="315111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1114">
                  <a:extLst>
                    <a:ext uri="{9D8B030D-6E8A-4147-A177-3AD203B41FA5}">
                      <a16:colId xmlns:a16="http://schemas.microsoft.com/office/drawing/2014/main" val="1938337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TARIKH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C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710831"/>
                  </a:ext>
                </a:extLst>
              </a:tr>
              <a:tr h="15470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Century Gothic" panose="020B0502020202020204" pitchFamily="34" charset="0"/>
                        </a:rPr>
                        <a:t>17 MAC 202X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4225131"/>
                  </a:ext>
                </a:extLst>
              </a:tr>
              <a:tr h="15470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MASA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C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2684"/>
                  </a:ext>
                </a:extLst>
              </a:tr>
              <a:tr h="15470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Century Gothic" panose="020B0502020202020204" pitchFamily="34" charset="0"/>
                        </a:rPr>
                        <a:t>08.00 PAGI – 12.30 TENGAH HARI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3649862"/>
                  </a:ext>
                </a:extLst>
              </a:tr>
              <a:tr h="15470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TEMPAT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C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670012"/>
                  </a:ext>
                </a:extLst>
              </a:tr>
              <a:tr h="15470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Century Gothic" panose="020B0502020202020204" pitchFamily="34" charset="0"/>
                        </a:rPr>
                        <a:t>DEWAN CIKGU GRAFIK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6098063"/>
                  </a:ext>
                </a:extLst>
              </a:tr>
            </a:tbl>
          </a:graphicData>
        </a:graphic>
      </p:graphicFrame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98F5F9D-DE7E-E7BE-FFF1-0B6057FCFF8A}"/>
              </a:ext>
            </a:extLst>
          </p:cNvPr>
          <p:cNvSpPr/>
          <p:nvPr/>
        </p:nvSpPr>
        <p:spPr>
          <a:xfrm rot="10800000">
            <a:off x="501213" y="1374627"/>
            <a:ext cx="4494176" cy="5199364"/>
          </a:xfrm>
          <a:custGeom>
            <a:avLst/>
            <a:gdLst>
              <a:gd name="connsiteX0" fmla="*/ 1199114 w 4494176"/>
              <a:gd name="connsiteY0" fmla="*/ 5880536 h 5880559"/>
              <a:gd name="connsiteX1" fmla="*/ 0 w 4494176"/>
              <a:gd name="connsiteY1" fmla="*/ 5658027 h 5880559"/>
              <a:gd name="connsiteX2" fmla="*/ 0 w 4494176"/>
              <a:gd name="connsiteY2" fmla="*/ 4686117 h 5880559"/>
              <a:gd name="connsiteX3" fmla="*/ 0 w 4494176"/>
              <a:gd name="connsiteY3" fmla="*/ 1763738 h 5880559"/>
              <a:gd name="connsiteX4" fmla="*/ 0 w 4494176"/>
              <a:gd name="connsiteY4" fmla="*/ 313738 h 5880559"/>
              <a:gd name="connsiteX5" fmla="*/ 313738 w 4494176"/>
              <a:gd name="connsiteY5" fmla="*/ 0 h 5880559"/>
              <a:gd name="connsiteX6" fmla="*/ 4180438 w 4494176"/>
              <a:gd name="connsiteY6" fmla="*/ 0 h 5880559"/>
              <a:gd name="connsiteX7" fmla="*/ 4494176 w 4494176"/>
              <a:gd name="connsiteY7" fmla="*/ 313738 h 5880559"/>
              <a:gd name="connsiteX8" fmla="*/ 4494176 w 4494176"/>
              <a:gd name="connsiteY8" fmla="*/ 4686117 h 5880559"/>
              <a:gd name="connsiteX9" fmla="*/ 4494175 w 4494176"/>
              <a:gd name="connsiteY9" fmla="*/ 4686127 h 5880559"/>
              <a:gd name="connsiteX10" fmla="*/ 4494175 w 4494176"/>
              <a:gd name="connsiteY10" fmla="*/ 5107823 h 5880559"/>
              <a:gd name="connsiteX11" fmla="*/ 1199114 w 4494176"/>
              <a:gd name="connsiteY11" fmla="*/ 5880536 h 588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94176" h="5880559">
                <a:moveTo>
                  <a:pt x="1199114" y="5880536"/>
                </a:moveTo>
                <a:cubicBezTo>
                  <a:pt x="875574" y="5879144"/>
                  <a:pt x="491550" y="5816392"/>
                  <a:pt x="0" y="5658027"/>
                </a:cubicBezTo>
                <a:lnTo>
                  <a:pt x="0" y="4686117"/>
                </a:lnTo>
                <a:lnTo>
                  <a:pt x="0" y="1763738"/>
                </a:lnTo>
                <a:lnTo>
                  <a:pt x="0" y="313738"/>
                </a:lnTo>
                <a:cubicBezTo>
                  <a:pt x="0" y="140465"/>
                  <a:pt x="140465" y="0"/>
                  <a:pt x="313738" y="0"/>
                </a:cubicBezTo>
                <a:lnTo>
                  <a:pt x="4180438" y="0"/>
                </a:lnTo>
                <a:cubicBezTo>
                  <a:pt x="4353711" y="0"/>
                  <a:pt x="4494176" y="140465"/>
                  <a:pt x="4494176" y="313738"/>
                </a:cubicBezTo>
                <a:lnTo>
                  <a:pt x="4494176" y="4686117"/>
                </a:lnTo>
                <a:lnTo>
                  <a:pt x="4494175" y="4686127"/>
                </a:lnTo>
                <a:lnTo>
                  <a:pt x="4494175" y="5107823"/>
                </a:lnTo>
                <a:cubicBezTo>
                  <a:pt x="2738638" y="5107823"/>
                  <a:pt x="2354614" y="5885507"/>
                  <a:pt x="1199114" y="58805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13AB32C6-4123-BDD7-AD99-75B447D60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30" y="0"/>
            <a:ext cx="1550283" cy="393120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2694F0B-8E29-0623-4EDA-B810745A4843}"/>
              </a:ext>
            </a:extLst>
          </p:cNvPr>
          <p:cNvGrpSpPr/>
          <p:nvPr/>
        </p:nvGrpSpPr>
        <p:grpSpPr>
          <a:xfrm>
            <a:off x="453431" y="389135"/>
            <a:ext cx="4524918" cy="2035108"/>
            <a:chOff x="453431" y="389135"/>
            <a:chExt cx="4524918" cy="203510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FA15760-AA3D-96BC-490D-6C669B55FB9F}"/>
                </a:ext>
              </a:extLst>
            </p:cNvPr>
            <p:cNvSpPr/>
            <p:nvPr/>
          </p:nvSpPr>
          <p:spPr>
            <a:xfrm>
              <a:off x="484172" y="389135"/>
              <a:ext cx="4494177" cy="755378"/>
            </a:xfrm>
            <a:prstGeom prst="roundRect">
              <a:avLst>
                <a:gd name="adj" fmla="val 50000"/>
              </a:avLst>
            </a:prstGeom>
            <a:solidFill>
              <a:srgbClr val="F0DF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26A7549-1908-2327-0ECE-FC2E1704A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431" y="389135"/>
              <a:ext cx="802552" cy="2035108"/>
            </a:xfrm>
            <a:prstGeom prst="rect">
              <a:avLst/>
            </a:prstGeom>
          </p:spPr>
        </p:pic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03360694-079A-4A95-FC19-00E3082C7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7600" y="389135"/>
              <a:ext cx="567923" cy="1440137"/>
            </a:xfrm>
            <a:prstGeom prst="rect">
              <a:avLst/>
            </a:prstGeom>
          </p:spPr>
        </p:pic>
      </p:grp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4A558090-8A89-43F5-E65B-4DD085A3A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85" y="145938"/>
            <a:ext cx="1873479" cy="1356081"/>
          </a:xfrm>
          <a:prstGeom prst="rect">
            <a:avLst/>
          </a:prstGeom>
        </p:spPr>
      </p:pic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78CE66E9-FBF5-CF11-BA93-3BC4C203F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34" y="288803"/>
            <a:ext cx="1243784" cy="1207042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CF9816-825B-4302-FC19-7357D96E44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" y="0"/>
            <a:ext cx="825286" cy="2083136"/>
          </a:xfrm>
          <a:prstGeom prst="rect">
            <a:avLst/>
          </a:prstGeom>
        </p:spPr>
      </p:pic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0651C34-4327-C315-03E1-E9A54563C1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41108"/>
              </p:ext>
            </p:extLst>
          </p:nvPr>
        </p:nvGraphicFramePr>
        <p:xfrm>
          <a:off x="723919" y="2313250"/>
          <a:ext cx="4010574" cy="4076240"/>
        </p:xfrm>
        <a:graphic>
          <a:graphicData uri="http://schemas.openxmlformats.org/drawingml/2006/table">
            <a:tbl>
              <a:tblPr/>
              <a:tblGrid>
                <a:gridCol w="1074516">
                  <a:extLst>
                    <a:ext uri="{9D8B030D-6E8A-4147-A177-3AD203B41FA5}">
                      <a16:colId xmlns:a16="http://schemas.microsoft.com/office/drawing/2014/main" val="310078649"/>
                    </a:ext>
                  </a:extLst>
                </a:gridCol>
                <a:gridCol w="2936058">
                  <a:extLst>
                    <a:ext uri="{9D8B030D-6E8A-4147-A177-3AD203B41FA5}">
                      <a16:colId xmlns:a16="http://schemas.microsoft.com/office/drawing/2014/main" val="2447052973"/>
                    </a:ext>
                  </a:extLst>
                </a:gridCol>
              </a:tblGrid>
              <a:tr h="19800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MASA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 kern="14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AKTIVITI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C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88946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0800</a:t>
                      </a:r>
                      <a:endParaRPr lang="en-US" sz="800" b="1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ms-MY" sz="9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Masukkan teks anda disini </a:t>
                      </a:r>
                      <a:endParaRPr lang="ms-MY" sz="800" kern="14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131391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800" b="1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ms-MY" sz="9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Masukkan teks anda disini </a:t>
                      </a:r>
                      <a:endParaRPr lang="ms-MY" sz="8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4503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800" b="1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ms-MY" sz="9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Masukkan teks anda disini </a:t>
                      </a:r>
                      <a:endParaRPr lang="ms-MY" sz="8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55258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800" b="1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301924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0900</a:t>
                      </a:r>
                      <a:endParaRPr lang="en-US" sz="800" b="1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ms-MY" sz="9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Masukkan teks anda disini </a:t>
                      </a:r>
                      <a:endParaRPr lang="ms-MY" sz="8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931602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ms-MY" sz="9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Masukkan teks anda disini </a:t>
                      </a:r>
                      <a:endParaRPr lang="ms-MY" sz="8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081722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0282967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1000</a:t>
                      </a:r>
                      <a:endParaRPr lang="en-US" sz="800" b="1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ms-MY" sz="9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Masukkan teks anda disini </a:t>
                      </a:r>
                      <a:endParaRPr lang="ms-MY" sz="800" kern="14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36472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ms-MY" sz="9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Masukkan teks anda disini </a:t>
                      </a:r>
                      <a:endParaRPr lang="ms-MY" sz="800" kern="14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249559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891660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947950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1200</a:t>
                      </a:r>
                      <a:endParaRPr lang="en-US" sz="800" b="1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ms-MY" sz="9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Masukkan teks anda disini </a:t>
                      </a:r>
                      <a:endParaRPr lang="ms-MY" sz="8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954039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ms-MY" sz="9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Masukkan teks anda disini </a:t>
                      </a:r>
                      <a:endParaRPr lang="ms-MY" sz="800" kern="14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144323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ms-MY" sz="9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Masukkan teks anda disini </a:t>
                      </a:r>
                      <a:endParaRPr lang="ms-MY" sz="800" kern="14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452928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ms-MY" sz="9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Masukkan teks anda disini </a:t>
                      </a:r>
                      <a:endParaRPr lang="ms-MY" sz="8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937825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041876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806665"/>
                  </a:ext>
                </a:extLst>
              </a:tr>
              <a:tr h="20291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598" marR="30598" marT="30598" marB="305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812093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1626D532-62BC-D1CA-0678-D26333C58702}"/>
              </a:ext>
            </a:extLst>
          </p:cNvPr>
          <p:cNvSpPr txBox="1"/>
          <p:nvPr/>
        </p:nvSpPr>
        <p:spPr>
          <a:xfrm>
            <a:off x="1468518" y="562368"/>
            <a:ext cx="25503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TENTATIF</a:t>
            </a:r>
          </a:p>
        </p:txBody>
      </p:sp>
    </p:spTree>
    <p:extLst>
      <p:ext uri="{BB962C8B-B14F-4D97-AF65-F5344CB8AC3E}">
        <p14:creationId xmlns:p14="http://schemas.microsoft.com/office/powerpoint/2010/main" val="2973632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5E7F0D-A7B1-B78F-3CC9-A14AF9C7FADD}"/>
              </a:ext>
            </a:extLst>
          </p:cNvPr>
          <p:cNvSpPr/>
          <p:nvPr/>
        </p:nvSpPr>
        <p:spPr>
          <a:xfrm>
            <a:off x="484172" y="1242864"/>
            <a:ext cx="4494176" cy="1927515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8F6E75-4B0A-9478-02C4-019F0ECE2E02}"/>
              </a:ext>
            </a:extLst>
          </p:cNvPr>
          <p:cNvGrpSpPr/>
          <p:nvPr/>
        </p:nvGrpSpPr>
        <p:grpSpPr>
          <a:xfrm>
            <a:off x="453431" y="389135"/>
            <a:ext cx="4524918" cy="1597111"/>
            <a:chOff x="453431" y="389135"/>
            <a:chExt cx="4524918" cy="159711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9658172-1BAF-92CF-41C5-EB50583DFA71}"/>
                </a:ext>
              </a:extLst>
            </p:cNvPr>
            <p:cNvSpPr/>
            <p:nvPr/>
          </p:nvSpPr>
          <p:spPr>
            <a:xfrm>
              <a:off x="484172" y="389135"/>
              <a:ext cx="4494177" cy="755378"/>
            </a:xfrm>
            <a:prstGeom prst="roundRect">
              <a:avLst>
                <a:gd name="adj" fmla="val 50000"/>
              </a:avLst>
            </a:prstGeom>
            <a:solidFill>
              <a:srgbClr val="F0DF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DB6F437D-8683-B3F1-DAF9-1C682DC63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431" y="389135"/>
              <a:ext cx="629826" cy="1597111"/>
            </a:xfrm>
            <a:prstGeom prst="rect">
              <a:avLst/>
            </a:prstGeom>
          </p:spPr>
        </p:pic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F7CF7FB8-4BD4-0BE9-9B5F-F3A19E631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7599" y="389136"/>
              <a:ext cx="486543" cy="1233774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14BEE9-8D06-A010-B92F-95451F239930}"/>
              </a:ext>
            </a:extLst>
          </p:cNvPr>
          <p:cNvSpPr/>
          <p:nvPr/>
        </p:nvSpPr>
        <p:spPr>
          <a:xfrm>
            <a:off x="422689" y="4168989"/>
            <a:ext cx="4494176" cy="2299876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BE8E65-84B7-E690-DE57-80B1BF090F61}"/>
              </a:ext>
            </a:extLst>
          </p:cNvPr>
          <p:cNvGrpSpPr/>
          <p:nvPr/>
        </p:nvGrpSpPr>
        <p:grpSpPr>
          <a:xfrm>
            <a:off x="453431" y="3327256"/>
            <a:ext cx="4524918" cy="2035108"/>
            <a:chOff x="453431" y="389135"/>
            <a:chExt cx="4524918" cy="203510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E66F6C4-32E2-FD73-6F75-4480ED833D95}"/>
                </a:ext>
              </a:extLst>
            </p:cNvPr>
            <p:cNvSpPr/>
            <p:nvPr/>
          </p:nvSpPr>
          <p:spPr>
            <a:xfrm>
              <a:off x="484172" y="389135"/>
              <a:ext cx="4494177" cy="755378"/>
            </a:xfrm>
            <a:prstGeom prst="roundRect">
              <a:avLst>
                <a:gd name="adj" fmla="val 50000"/>
              </a:avLst>
            </a:prstGeom>
            <a:solidFill>
              <a:srgbClr val="F0DF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id="{993029A6-04B6-FE85-7E99-83958A002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431" y="389135"/>
              <a:ext cx="802552" cy="2035108"/>
            </a:xfrm>
            <a:prstGeom prst="rect">
              <a:avLst/>
            </a:prstGeom>
          </p:spPr>
        </p:pic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09508240-6724-79D1-5D23-E80743389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7600" y="389135"/>
              <a:ext cx="567923" cy="1440137"/>
            </a:xfrm>
            <a:prstGeom prst="rect">
              <a:avLst/>
            </a:prstGeom>
          </p:spPr>
        </p:pic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FF4AAE2-61FD-2CC8-417C-0DD1E1F199AC}"/>
              </a:ext>
            </a:extLst>
          </p:cNvPr>
          <p:cNvSpPr/>
          <p:nvPr/>
        </p:nvSpPr>
        <p:spPr>
          <a:xfrm>
            <a:off x="5188734" y="1237055"/>
            <a:ext cx="4494176" cy="5199364"/>
          </a:xfrm>
          <a:custGeom>
            <a:avLst/>
            <a:gdLst>
              <a:gd name="connsiteX0" fmla="*/ 1199114 w 4494176"/>
              <a:gd name="connsiteY0" fmla="*/ 5880536 h 5880559"/>
              <a:gd name="connsiteX1" fmla="*/ 0 w 4494176"/>
              <a:gd name="connsiteY1" fmla="*/ 5658027 h 5880559"/>
              <a:gd name="connsiteX2" fmla="*/ 0 w 4494176"/>
              <a:gd name="connsiteY2" fmla="*/ 4686117 h 5880559"/>
              <a:gd name="connsiteX3" fmla="*/ 0 w 4494176"/>
              <a:gd name="connsiteY3" fmla="*/ 1763738 h 5880559"/>
              <a:gd name="connsiteX4" fmla="*/ 0 w 4494176"/>
              <a:gd name="connsiteY4" fmla="*/ 313738 h 5880559"/>
              <a:gd name="connsiteX5" fmla="*/ 313738 w 4494176"/>
              <a:gd name="connsiteY5" fmla="*/ 0 h 5880559"/>
              <a:gd name="connsiteX6" fmla="*/ 4180438 w 4494176"/>
              <a:gd name="connsiteY6" fmla="*/ 0 h 5880559"/>
              <a:gd name="connsiteX7" fmla="*/ 4494176 w 4494176"/>
              <a:gd name="connsiteY7" fmla="*/ 313738 h 5880559"/>
              <a:gd name="connsiteX8" fmla="*/ 4494176 w 4494176"/>
              <a:gd name="connsiteY8" fmla="*/ 4686117 h 5880559"/>
              <a:gd name="connsiteX9" fmla="*/ 4494175 w 4494176"/>
              <a:gd name="connsiteY9" fmla="*/ 4686127 h 5880559"/>
              <a:gd name="connsiteX10" fmla="*/ 4494175 w 4494176"/>
              <a:gd name="connsiteY10" fmla="*/ 5107823 h 5880559"/>
              <a:gd name="connsiteX11" fmla="*/ 1199114 w 4494176"/>
              <a:gd name="connsiteY11" fmla="*/ 5880536 h 588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94176" h="5880559">
                <a:moveTo>
                  <a:pt x="1199114" y="5880536"/>
                </a:moveTo>
                <a:cubicBezTo>
                  <a:pt x="875574" y="5879144"/>
                  <a:pt x="491550" y="5816392"/>
                  <a:pt x="0" y="5658027"/>
                </a:cubicBezTo>
                <a:lnTo>
                  <a:pt x="0" y="4686117"/>
                </a:lnTo>
                <a:lnTo>
                  <a:pt x="0" y="1763738"/>
                </a:lnTo>
                <a:lnTo>
                  <a:pt x="0" y="313738"/>
                </a:lnTo>
                <a:cubicBezTo>
                  <a:pt x="0" y="140465"/>
                  <a:pt x="140465" y="0"/>
                  <a:pt x="313738" y="0"/>
                </a:cubicBezTo>
                <a:lnTo>
                  <a:pt x="4180438" y="0"/>
                </a:lnTo>
                <a:cubicBezTo>
                  <a:pt x="4353711" y="0"/>
                  <a:pt x="4494176" y="140465"/>
                  <a:pt x="4494176" y="313738"/>
                </a:cubicBezTo>
                <a:lnTo>
                  <a:pt x="4494176" y="4686117"/>
                </a:lnTo>
                <a:lnTo>
                  <a:pt x="4494175" y="4686127"/>
                </a:lnTo>
                <a:lnTo>
                  <a:pt x="4494175" y="5107823"/>
                </a:lnTo>
                <a:cubicBezTo>
                  <a:pt x="2738638" y="5107823"/>
                  <a:pt x="2354614" y="5885507"/>
                  <a:pt x="1199114" y="58805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C67647-0AB5-4DFC-DAF3-2D189B1029A6}"/>
              </a:ext>
            </a:extLst>
          </p:cNvPr>
          <p:cNvGrpSpPr/>
          <p:nvPr/>
        </p:nvGrpSpPr>
        <p:grpSpPr>
          <a:xfrm>
            <a:off x="5188733" y="389134"/>
            <a:ext cx="4494177" cy="1477072"/>
            <a:chOff x="484172" y="389134"/>
            <a:chExt cx="4494177" cy="147707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35F91F6-9392-2AEB-5A26-5A5BE2F59236}"/>
                </a:ext>
              </a:extLst>
            </p:cNvPr>
            <p:cNvSpPr/>
            <p:nvPr/>
          </p:nvSpPr>
          <p:spPr>
            <a:xfrm>
              <a:off x="484172" y="389135"/>
              <a:ext cx="4494177" cy="755378"/>
            </a:xfrm>
            <a:prstGeom prst="roundRect">
              <a:avLst>
                <a:gd name="adj" fmla="val 50000"/>
              </a:avLst>
            </a:prstGeom>
            <a:solidFill>
              <a:srgbClr val="F0DF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1465AF91-57CA-5EE0-2026-B7112ACB9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79312" y="389135"/>
              <a:ext cx="582488" cy="1477071"/>
            </a:xfrm>
            <a:prstGeom prst="rect">
              <a:avLst/>
            </a:prstGeom>
          </p:spPr>
        </p:pic>
        <p:pic>
          <p:nvPicPr>
            <p:cNvPr id="17" name="Picture 16" descr="Shape&#10;&#10;Description automatically generated">
              <a:extLst>
                <a:ext uri="{FF2B5EF4-FFF2-40B4-BE49-F238E27FC236}">
                  <a16:creationId xmlns:a16="http://schemas.microsoft.com/office/drawing/2014/main" id="{9DE455C3-B3D0-64C0-5078-FFD99005B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82288" y="389134"/>
              <a:ext cx="411161" cy="1042621"/>
            </a:xfrm>
            <a:prstGeom prst="rect">
              <a:avLst/>
            </a:prstGeom>
          </p:spPr>
        </p:pic>
      </p:grp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284FE78D-1BF3-B240-7E81-0F391D963A9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996" y="6105499"/>
            <a:ext cx="821576" cy="5018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377D66-0CA2-CFB6-253B-3C2F2AD1FB55}"/>
              </a:ext>
            </a:extLst>
          </p:cNvPr>
          <p:cNvSpPr txBox="1"/>
          <p:nvPr/>
        </p:nvSpPr>
        <p:spPr>
          <a:xfrm>
            <a:off x="1671216" y="6468865"/>
            <a:ext cx="199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alifornian FB" panose="0207040306080B030204" pitchFamily="18" charset="0"/>
              </a:rPr>
              <a:t>MAAF ZAHIR &amp; BATIN</a:t>
            </a:r>
          </a:p>
        </p:txBody>
      </p:sp>
      <p:graphicFrame>
        <p:nvGraphicFramePr>
          <p:cNvPr id="21" name="Table 5">
            <a:extLst>
              <a:ext uri="{FF2B5EF4-FFF2-40B4-BE49-F238E27FC236}">
                <a16:creationId xmlns:a16="http://schemas.microsoft.com/office/drawing/2014/main" id="{A0063ACF-18E0-7275-5BA4-63166E17A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011702"/>
              </p:ext>
            </p:extLst>
          </p:nvPr>
        </p:nvGraphicFramePr>
        <p:xfrm>
          <a:off x="1024503" y="4295148"/>
          <a:ext cx="3590316" cy="19089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822">
                  <a:extLst>
                    <a:ext uri="{9D8B030D-6E8A-4147-A177-3AD203B41FA5}">
                      <a16:colId xmlns:a16="http://schemas.microsoft.com/office/drawing/2014/main" val="2091639660"/>
                    </a:ext>
                  </a:extLst>
                </a:gridCol>
                <a:gridCol w="2185494">
                  <a:extLst>
                    <a:ext uri="{9D8B030D-6E8A-4147-A177-3AD203B41FA5}">
                      <a16:colId xmlns:a16="http://schemas.microsoft.com/office/drawing/2014/main" val="838527341"/>
                    </a:ext>
                  </a:extLst>
                </a:gridCol>
              </a:tblGrid>
              <a:tr h="1852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EMPAYAR CIKGUGRAFIK // OFFICIAL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C4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827780"/>
                  </a:ext>
                </a:extLst>
              </a:tr>
              <a:tr h="293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Century Gothic" panose="020B0502020202020204" pitchFamily="34" charset="0"/>
                        </a:rPr>
                        <a:t>LAMAN SESAWANG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www.cikgugrafik.com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3861764"/>
                  </a:ext>
                </a:extLst>
              </a:tr>
              <a:tr h="185273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www. bukuprogram.com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4488065"/>
                  </a:ext>
                </a:extLst>
              </a:tr>
              <a:tr h="254368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Century Gothic" panose="020B0502020202020204" pitchFamily="34" charset="0"/>
                        </a:rPr>
                        <a:t>FACEBOOK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www.fb.com/cikgugrafikdotcom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9373794"/>
                  </a:ext>
                </a:extLst>
              </a:tr>
              <a:tr h="236985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entury Gothic" panose="020B0502020202020204" pitchFamily="34" charset="0"/>
                        </a:rPr>
                        <a:t>www.fb.com/cikgugrafik2.0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7940400"/>
                  </a:ext>
                </a:extLst>
              </a:tr>
              <a:tr h="185273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www.fb.com/bukuprogram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3545964"/>
                  </a:ext>
                </a:extLst>
              </a:tr>
              <a:tr h="24282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Century Gothic" panose="020B0502020202020204" pitchFamily="34" charset="0"/>
                        </a:rPr>
                        <a:t>BAHAN PREMIUM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entury Gothic" panose="020B0502020202020204" pitchFamily="34" charset="0"/>
                        </a:rPr>
                        <a:t>www.cikgugrafik.my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3344843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81926812-3AF2-6B33-62F2-935FCFD8E66D}"/>
              </a:ext>
            </a:extLst>
          </p:cNvPr>
          <p:cNvSpPr/>
          <p:nvPr/>
        </p:nvSpPr>
        <p:spPr>
          <a:xfrm>
            <a:off x="916858" y="1237055"/>
            <a:ext cx="3722366" cy="1892499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tx1"/>
                </a:solidFill>
              </a:rPr>
              <a:t>Assalamualaikum</a:t>
            </a:r>
          </a:p>
          <a:p>
            <a:pPr algn="ctr"/>
            <a:r>
              <a:rPr lang="en-US" sz="1000" i="1" dirty="0">
                <a:solidFill>
                  <a:schemeClr val="tx1"/>
                </a:solidFill>
              </a:rPr>
              <a:t>Terima kasih sudi download template bukuprogram dari kami , template ini bertujuan ikhlas untuk membanti para guru meringankan beban untuk design template terutamanya. Dengan menggunakan template yang anda download ini , diharap dapat membantu sedikit sebanyak tugas anda.</a:t>
            </a:r>
          </a:p>
          <a:p>
            <a:pPr algn="ctr"/>
            <a:endParaRPr lang="en-US" sz="1000" i="1" dirty="0">
              <a:solidFill>
                <a:schemeClr val="tx1"/>
              </a:solidFill>
            </a:endParaRPr>
          </a:p>
          <a:p>
            <a:pPr algn="ctr"/>
            <a:r>
              <a:rPr lang="en-US" sz="1000" i="1" dirty="0">
                <a:solidFill>
                  <a:schemeClr val="tx1"/>
                </a:solidFill>
              </a:rPr>
              <a:t>Dengan harapan, anda tidak menjual semula template ini, jika ingin upload ke </a:t>
            </a:r>
            <a:r>
              <a:rPr lang="en-US" sz="1000" i="1" dirty="0" err="1">
                <a:solidFill>
                  <a:schemeClr val="tx1"/>
                </a:solidFill>
              </a:rPr>
              <a:t>laman</a:t>
            </a:r>
            <a:r>
              <a:rPr lang="en-US" sz="1000" i="1" dirty="0">
                <a:solidFill>
                  <a:schemeClr val="tx1"/>
                </a:solidFill>
              </a:rPr>
              <a:t> </a:t>
            </a:r>
            <a:r>
              <a:rPr lang="en-US" sz="1000" i="1" dirty="0" err="1">
                <a:solidFill>
                  <a:schemeClr val="tx1"/>
                </a:solidFill>
              </a:rPr>
              <a:t>sesawang</a:t>
            </a:r>
            <a:r>
              <a:rPr lang="en-US" sz="1000" i="1" dirty="0">
                <a:solidFill>
                  <a:schemeClr val="tx1"/>
                </a:solidFill>
              </a:rPr>
              <a:t> anda , pastikan anda menggunakan link download yang diberi oleh kami dan memberi kredit kepada kami </a:t>
            </a:r>
          </a:p>
          <a:p>
            <a:pPr algn="ctr"/>
            <a:r>
              <a:rPr lang="en-US" sz="1000" i="1" dirty="0">
                <a:solidFill>
                  <a:schemeClr val="tx1"/>
                </a:solidFill>
              </a:rPr>
              <a:t>( </a:t>
            </a:r>
            <a:r>
              <a:rPr lang="en-US" sz="1000" i="1" dirty="0" err="1">
                <a:solidFill>
                  <a:schemeClr val="tx1"/>
                </a:solidFill>
              </a:rPr>
              <a:t>laman</a:t>
            </a:r>
            <a:r>
              <a:rPr lang="en-US" sz="1000" i="1" dirty="0">
                <a:solidFill>
                  <a:schemeClr val="tx1"/>
                </a:solidFill>
              </a:rPr>
              <a:t> </a:t>
            </a:r>
            <a:r>
              <a:rPr lang="en-US" sz="1000" i="1" dirty="0" err="1">
                <a:solidFill>
                  <a:schemeClr val="tx1"/>
                </a:solidFill>
              </a:rPr>
              <a:t>sesawang</a:t>
            </a:r>
            <a:r>
              <a:rPr lang="en-US" sz="1000" i="1" dirty="0">
                <a:solidFill>
                  <a:schemeClr val="tx1"/>
                </a:solidFill>
              </a:rPr>
              <a:t> atau </a:t>
            </a:r>
            <a:r>
              <a:rPr lang="en-US" sz="1000" i="1" dirty="0" err="1">
                <a:solidFill>
                  <a:schemeClr val="tx1"/>
                </a:solidFill>
              </a:rPr>
              <a:t>laman</a:t>
            </a:r>
            <a:r>
              <a:rPr lang="en-US" sz="1000" i="1" dirty="0">
                <a:solidFill>
                  <a:schemeClr val="tx1"/>
                </a:solidFill>
              </a:rPr>
              <a:t> social kami 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CE1535-8DF1-DAA2-DD0E-B684B26C698A}"/>
              </a:ext>
            </a:extLst>
          </p:cNvPr>
          <p:cNvSpPr txBox="1"/>
          <p:nvPr/>
        </p:nvSpPr>
        <p:spPr>
          <a:xfrm>
            <a:off x="1468518" y="562368"/>
            <a:ext cx="25503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TENTANG KAMI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CB2A79-D84F-721D-D0DD-636AE2C4FF41}"/>
              </a:ext>
            </a:extLst>
          </p:cNvPr>
          <p:cNvSpPr txBox="1"/>
          <p:nvPr/>
        </p:nvSpPr>
        <p:spPr>
          <a:xfrm>
            <a:off x="5740117" y="605913"/>
            <a:ext cx="25503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AJK PROGRAM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18ECDC-F46C-1279-0914-1BC2AE43076E}"/>
              </a:ext>
            </a:extLst>
          </p:cNvPr>
          <p:cNvSpPr txBox="1"/>
          <p:nvPr/>
        </p:nvSpPr>
        <p:spPr>
          <a:xfrm>
            <a:off x="1249593" y="3525647"/>
            <a:ext cx="3371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LAMAN SESAWANG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41B6B3CE-BB7E-A894-AE9F-559741E52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396869"/>
              </p:ext>
            </p:extLst>
          </p:nvPr>
        </p:nvGraphicFramePr>
        <p:xfrm>
          <a:off x="5559268" y="1431755"/>
          <a:ext cx="3935084" cy="4018706"/>
        </p:xfrm>
        <a:graphic>
          <a:graphicData uri="http://schemas.openxmlformats.org/drawingml/2006/table">
            <a:tbl>
              <a:tblPr/>
              <a:tblGrid>
                <a:gridCol w="1341559">
                  <a:extLst>
                    <a:ext uri="{9D8B030D-6E8A-4147-A177-3AD203B41FA5}">
                      <a16:colId xmlns:a16="http://schemas.microsoft.com/office/drawing/2014/main" val="642536336"/>
                    </a:ext>
                  </a:extLst>
                </a:gridCol>
                <a:gridCol w="2593525">
                  <a:extLst>
                    <a:ext uri="{9D8B030D-6E8A-4147-A177-3AD203B41FA5}">
                      <a16:colId xmlns:a16="http://schemas.microsoft.com/office/drawing/2014/main" val="2675353817"/>
                    </a:ext>
                  </a:extLst>
                </a:gridCol>
              </a:tblGrid>
              <a:tr h="30098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Penasihat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: Cikgugrafikdotcom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378256"/>
                  </a:ext>
                </a:extLst>
              </a:tr>
              <a:tr h="32023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Pengerusi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: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912217"/>
                  </a:ext>
                </a:extLst>
              </a:tr>
              <a:tr h="30886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Naib Pengerusi 1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: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260392"/>
                  </a:ext>
                </a:extLst>
              </a:tr>
              <a:tr h="30886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Naib Pengerusi 2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: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242260"/>
                  </a:ext>
                </a:extLst>
              </a:tr>
              <a:tr h="30886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Naib Pengerusi 3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: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91243"/>
                  </a:ext>
                </a:extLst>
              </a:tr>
              <a:tr h="30886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Setiausaha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: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580280"/>
                  </a:ext>
                </a:extLst>
              </a:tr>
              <a:tr h="30886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Penyelaras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: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426302"/>
                  </a:ext>
                </a:extLst>
              </a:tr>
              <a:tr h="30886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: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08005"/>
                  </a:ext>
                </a:extLst>
              </a:tr>
              <a:tr h="30886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Jawatankuasa kerja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: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885620"/>
                  </a:ext>
                </a:extLst>
              </a:tr>
              <a:tr h="30886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: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331631"/>
                  </a:ext>
                </a:extLst>
              </a:tr>
              <a:tr h="30886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: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2226535"/>
                  </a:ext>
                </a:extLst>
              </a:tr>
              <a:tr h="30886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: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86357"/>
                  </a:ext>
                </a:extLst>
              </a:tr>
              <a:tr h="30886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: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390312"/>
                  </a:ext>
                </a:extLst>
              </a:tr>
            </a:tbl>
          </a:graphicData>
        </a:graphic>
      </p:graphicFrame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2CD3D0-D01B-83E3-C7BC-D885C0401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74" y="0"/>
            <a:ext cx="825286" cy="2083136"/>
          </a:xfrm>
          <a:prstGeom prst="rect">
            <a:avLst/>
          </a:prstGeom>
        </p:spPr>
      </p:pic>
      <p:pic>
        <p:nvPicPr>
          <p:cNvPr id="29" name="Picture 2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1D80618-7E12-740C-380A-51F17FB51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49" y="5400459"/>
            <a:ext cx="1011609" cy="131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8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</TotalTime>
  <Words>273</Words>
  <Application>Microsoft Office PowerPoint</Application>
  <PresentationFormat>A4 Paper (210x297 mm)</PresentationFormat>
  <Paragraphs>91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Californian FB</vt:lpstr>
      <vt:lpstr>Arial</vt:lpstr>
      <vt:lpstr>Century Gothic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BUKUPROGRAMDOTCOM</dc:title>
  <dc:creator>Mohamad Jazlan;cikgugrafik@gmail.com</dc:creator>
  <cp:lastModifiedBy>cikgujazlan</cp:lastModifiedBy>
  <cp:revision>56</cp:revision>
  <dcterms:created xsi:type="dcterms:W3CDTF">2018-02-10T03:49:07Z</dcterms:created>
  <dcterms:modified xsi:type="dcterms:W3CDTF">2022-05-12T04:14:46Z</dcterms:modified>
</cp:coreProperties>
</file>