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9906000" cy="6858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70508"/>
    <a:srgbClr val="FFDD39"/>
    <a:srgbClr val="DEE4EA"/>
    <a:srgbClr val="000259"/>
    <a:srgbClr val="473DD2"/>
    <a:srgbClr val="E33F74"/>
    <a:srgbClr val="F3C129"/>
    <a:srgbClr val="002227"/>
    <a:srgbClr val="FD008E"/>
    <a:srgbClr val="77086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1290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9E23ADB-0542-4D69-AA69-8E31707C7D9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6000" y="6598666"/>
            <a:ext cx="366832" cy="259334"/>
          </a:xfrm>
          <a:prstGeom prst="rect">
            <a:avLst/>
          </a:prstGeom>
        </p:spPr>
      </p:pic>
      <p:pic>
        <p:nvPicPr>
          <p:cNvPr id="8" name="Google Shape;16;p4">
            <a:extLst>
              <a:ext uri="{FF2B5EF4-FFF2-40B4-BE49-F238E27FC236}">
                <a16:creationId xmlns:a16="http://schemas.microsoft.com/office/drawing/2014/main" id="{DEA6CBEE-1EE2-4A5C-9ECC-85C1ACFBC417}"/>
              </a:ext>
            </a:extLst>
          </p:cNvPr>
          <p:cNvPicPr preferRelativeResize="0"/>
          <p:nvPr userDrawn="1"/>
        </p:nvPicPr>
        <p:blipFill rotWithShape="1">
          <a:blip r:embed="rId3">
            <a:alphaModFix/>
          </a:blip>
          <a:srcRect/>
          <a:stretch/>
        </p:blipFill>
        <p:spPr>
          <a:xfrm rot="-5400000">
            <a:off x="-615462" y="6254826"/>
            <a:ext cx="819210" cy="203052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8;p5">
            <a:extLst>
              <a:ext uri="{FF2B5EF4-FFF2-40B4-BE49-F238E27FC236}">
                <a16:creationId xmlns:a16="http://schemas.microsoft.com/office/drawing/2014/main" id="{6E8A7E9D-FB5C-4493-A226-8D50631247BA}"/>
              </a:ext>
            </a:extLst>
          </p:cNvPr>
          <p:cNvPicPr preferRelativeResize="0"/>
          <p:nvPr userDrawn="1"/>
        </p:nvPicPr>
        <p:blipFill rotWithShape="1">
          <a:blip r:embed="rId4">
            <a:alphaModFix/>
          </a:blip>
          <a:srcRect/>
          <a:stretch/>
        </p:blipFill>
        <p:spPr>
          <a:xfrm>
            <a:off x="10128923" y="6571134"/>
            <a:ext cx="337695" cy="337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5777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BF8AB7-2BAF-49C8-A244-D29517AE17FD}" type="datetimeFigureOut">
              <a:rPr lang="en-MY" smtClean="0"/>
              <a:t>15/8/2021</a:t>
            </a:fld>
            <a:endParaRPr lang="en-MY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33EA-3A65-46B2-AF9F-67A64768CCC3}" type="slidenum">
              <a:rPr lang="en-MY" smtClean="0"/>
              <a:t>‹#›</a:t>
            </a:fld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3548010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hyperlink" Target="https://cikgugrafik.my/order/form/shk21" TargetMode="External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g"/><Relationship Id="rId5" Type="http://schemas.openxmlformats.org/officeDocument/2006/relationships/image" Target="../media/image5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>
            <a:extLst>
              <a:ext uri="{FF2B5EF4-FFF2-40B4-BE49-F238E27FC236}">
                <a16:creationId xmlns:a16="http://schemas.microsoft.com/office/drawing/2014/main" id="{1AACC13B-A62B-4FE1-BFD0-BBC180650264}"/>
              </a:ext>
            </a:extLst>
          </p:cNvPr>
          <p:cNvSpPr/>
          <p:nvPr/>
        </p:nvSpPr>
        <p:spPr>
          <a:xfrm>
            <a:off x="130954" y="715617"/>
            <a:ext cx="4692310" cy="5785243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3BE79D-502C-46D1-A391-1D3697A28C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" y="220473"/>
            <a:ext cx="4661707" cy="355430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5ACA2E88-87E7-4B78-9003-6C9311E1C9D1}"/>
              </a:ext>
            </a:extLst>
          </p:cNvPr>
          <p:cNvSpPr txBox="1"/>
          <p:nvPr/>
        </p:nvSpPr>
        <p:spPr>
          <a:xfrm>
            <a:off x="522935" y="263206"/>
            <a:ext cx="3980129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TENTATIF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A0D44862-9A4C-43A3-B976-81198A3F6E41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Text Box 5">
            <a:extLst>
              <a:ext uri="{FF2B5EF4-FFF2-40B4-BE49-F238E27FC236}">
                <a16:creationId xmlns:a16="http://schemas.microsoft.com/office/drawing/2014/main" id="{CD155BBA-39B2-4494-A98F-C2028448BC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16329" y="4871935"/>
            <a:ext cx="3642572" cy="446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in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EEECE1"/>
                  </a:outerShdw>
                </a:effectLst>
              </a14:hiddenEffects>
            </a:ext>
          </a:extLst>
        </p:spPr>
        <p:txBody>
          <a:bodyPr vert="horz" wrap="square" lIns="36576" tIns="36576" rIns="36576" bIns="36576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kumimoji="0" lang="ms-MY" altLang="en-US" sz="700" b="1" u="none" strike="noStrike" cap="none" spc="300" normalizeH="0" baseline="0" dirty="0">
                <a:ln>
                  <a:noFill/>
                </a:ln>
                <a:effectLst/>
                <a:latin typeface="Century Gothic" panose="020B0502020202020204" pitchFamily="34" charset="0"/>
                <a:cs typeface="Arial" pitchFamily="34" charset="0"/>
              </a:rPr>
              <a:t>SEKOLAH KEBANGSAAN CIKGUGRAFIK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r>
              <a:rPr lang="ms-MY" altLang="en-US" sz="700" b="1" spc="300" dirty="0">
                <a:latin typeface="Century Gothic" panose="020B0502020202020204" pitchFamily="34" charset="0"/>
                <a:cs typeface="Arial" pitchFamily="34" charset="0"/>
              </a:rPr>
              <a:t>11111 , XXXX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88"/>
              </a:spcAft>
              <a:buClrTx/>
              <a:buSzTx/>
              <a:buFontTx/>
              <a:buNone/>
              <a:tabLst/>
            </a:pPr>
            <a:endParaRPr kumimoji="0" lang="en-US" altLang="en-US" sz="800" b="1" u="none" strike="noStrike" cap="none" spc="300" normalizeH="0" baseline="0" dirty="0">
              <a:ln>
                <a:noFill/>
              </a:ln>
              <a:effectLst/>
              <a:latin typeface="Dosis SemiBold" pitchFamily="2" charset="0"/>
              <a:cs typeface="Arial" pitchFamily="34" charset="0"/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195785F-C7A3-4512-BAD8-38978BB78E5E}"/>
              </a:ext>
            </a:extLst>
          </p:cNvPr>
          <p:cNvSpPr/>
          <p:nvPr/>
        </p:nvSpPr>
        <p:spPr>
          <a:xfrm>
            <a:off x="4901240" y="3496867"/>
            <a:ext cx="496327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000259"/>
                </a:solidFill>
                <a:latin typeface="Bebas Neue" panose="020B0606020202050201" pitchFamily="34" charset="0"/>
                <a:cs typeface="Arial" pitchFamily="34" charset="0"/>
              </a:rPr>
              <a:t>NAMA MAJLIS</a:t>
            </a:r>
            <a:endParaRPr lang="en-US" altLang="en-US" sz="6600" dirty="0">
              <a:solidFill>
                <a:srgbClr val="000259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97CD14F-6412-4F81-9247-F057DF5CD85F}"/>
              </a:ext>
            </a:extLst>
          </p:cNvPr>
          <p:cNvSpPr/>
          <p:nvPr/>
        </p:nvSpPr>
        <p:spPr>
          <a:xfrm>
            <a:off x="4901240" y="4050865"/>
            <a:ext cx="496207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5400" dirty="0">
                <a:solidFill>
                  <a:srgbClr val="000259"/>
                </a:solidFill>
                <a:latin typeface="Bebas Neue" panose="020B0606020202050201" pitchFamily="34" charset="0"/>
                <a:cs typeface="Arial" pitchFamily="34" charset="0"/>
              </a:rPr>
              <a:t>ANDA DISINI</a:t>
            </a:r>
            <a:endParaRPr lang="en-US" altLang="en-US" sz="6600" dirty="0">
              <a:solidFill>
                <a:srgbClr val="000259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A6040CC4-A163-4583-B11D-EFDE52E9B8C1}"/>
              </a:ext>
            </a:extLst>
          </p:cNvPr>
          <p:cNvSpPr/>
          <p:nvPr/>
        </p:nvSpPr>
        <p:spPr>
          <a:xfrm>
            <a:off x="4901240" y="2867492"/>
            <a:ext cx="496327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ms-MY" sz="6000" dirty="0">
                <a:solidFill>
                  <a:srgbClr val="000259"/>
                </a:solidFill>
                <a:latin typeface="Bebas Neue" panose="020B0606020202050201" pitchFamily="34" charset="0"/>
                <a:cs typeface="Arial" pitchFamily="34" charset="0"/>
              </a:rPr>
              <a:t>MASUKKAN</a:t>
            </a:r>
            <a:endParaRPr lang="en-MY" sz="6000" dirty="0">
              <a:solidFill>
                <a:srgbClr val="000259"/>
              </a:solidFill>
              <a:latin typeface="Bebas Neue" panose="020B0606020202050201" pitchFamily="34" charset="0"/>
            </a:endParaRPr>
          </a:p>
        </p:txBody>
      </p:sp>
      <p:graphicFrame>
        <p:nvGraphicFramePr>
          <p:cNvPr id="26" name="Table 25">
            <a:extLst>
              <a:ext uri="{FF2B5EF4-FFF2-40B4-BE49-F238E27FC236}">
                <a16:creationId xmlns:a16="http://schemas.microsoft.com/office/drawing/2014/main" id="{87668312-A93D-4D30-93B6-A5E1ECC9787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17739502"/>
              </p:ext>
            </p:extLst>
          </p:nvPr>
        </p:nvGraphicFramePr>
        <p:xfrm>
          <a:off x="239533" y="940711"/>
          <a:ext cx="4475152" cy="4790804"/>
        </p:xfrm>
        <a:graphic>
          <a:graphicData uri="http://schemas.openxmlformats.org/drawingml/2006/table">
            <a:tbl>
              <a:tblPr/>
              <a:tblGrid>
                <a:gridCol w="1198986">
                  <a:extLst>
                    <a:ext uri="{9D8B030D-6E8A-4147-A177-3AD203B41FA5}">
                      <a16:colId xmlns:a16="http://schemas.microsoft.com/office/drawing/2014/main" val="310078649"/>
                    </a:ext>
                  </a:extLst>
                </a:gridCol>
                <a:gridCol w="3276166">
                  <a:extLst>
                    <a:ext uri="{9D8B030D-6E8A-4147-A177-3AD203B41FA5}">
                      <a16:colId xmlns:a16="http://schemas.microsoft.com/office/drawing/2014/main" val="2447052973"/>
                    </a:ext>
                  </a:extLst>
                </a:gridCol>
              </a:tblGrid>
              <a:tr h="14928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100" b="1" kern="140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Century Gothic" panose="020B0502020202020204" pitchFamily="34" charset="0"/>
                        </a:rPr>
                        <a:t>MASA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70508"/>
                    </a:solidFill>
                  </a:tcPr>
                </a:tc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AKTIVITI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DD3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4678894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0800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6131391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78450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925525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81301924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0900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493160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1008172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0282967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1000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36472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24955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1689166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71947950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ctr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b="1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1200</a:t>
                      </a:r>
                      <a:endParaRPr lang="en-US" sz="800" b="1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9954039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6144323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31452928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ms-MY" sz="900" kern="12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Masukkan teks anda disini </a:t>
                      </a:r>
                      <a:endParaRPr lang="ms-MY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7293782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66041876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44806665"/>
                  </a:ext>
                </a:extLst>
              </a:tr>
              <a:tr h="252469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8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9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8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0598" marR="30598" marT="30598" marB="30598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5812093"/>
                  </a:ext>
                </a:extLst>
              </a:tr>
            </a:tbl>
          </a:graphicData>
        </a:graphic>
      </p:graphicFrame>
      <p:sp>
        <p:nvSpPr>
          <p:cNvPr id="25" name="Rectangle 24">
            <a:extLst>
              <a:ext uri="{FF2B5EF4-FFF2-40B4-BE49-F238E27FC236}">
                <a16:creationId xmlns:a16="http://schemas.microsoft.com/office/drawing/2014/main" id="{59462C6A-D7A9-4EC3-8B9B-77A82B1567FC}"/>
              </a:ext>
            </a:extLst>
          </p:cNvPr>
          <p:cNvSpPr/>
          <p:nvPr/>
        </p:nvSpPr>
        <p:spPr>
          <a:xfrm>
            <a:off x="5942900" y="5329950"/>
            <a:ext cx="1753067" cy="261610"/>
          </a:xfrm>
          <a:prstGeom prst="rect">
            <a:avLst/>
          </a:prstGeom>
          <a:solidFill>
            <a:srgbClr val="473DD2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chemeClr val="bg1"/>
                </a:solidFill>
                <a:latin typeface="Bebas Neue" panose="020B0606020202050201" pitchFamily="34" charset="0"/>
                <a:cs typeface="Arial" pitchFamily="34" charset="0"/>
              </a:rPr>
              <a:t>TARIKH DAN HARI</a:t>
            </a:r>
            <a:endParaRPr lang="en-US" altLang="en-US" sz="1400" spc="300" dirty="0">
              <a:solidFill>
                <a:schemeClr val="bg1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CF65B8A1-3CAE-49BC-86D7-DA025EBF015C}"/>
              </a:ext>
            </a:extLst>
          </p:cNvPr>
          <p:cNvSpPr txBox="1"/>
          <p:nvPr/>
        </p:nvSpPr>
        <p:spPr>
          <a:xfrm>
            <a:off x="6011508" y="5657004"/>
            <a:ext cx="1583677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000" spc="300" dirty="0">
                <a:latin typeface="Century Gothic" panose="020B0502020202020204" pitchFamily="34" charset="0"/>
              </a:rPr>
              <a:t>29/12/20XX ISNIN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C8C3E35E-656A-470E-B5A1-B928DE062106}"/>
              </a:ext>
            </a:extLst>
          </p:cNvPr>
          <p:cNvSpPr/>
          <p:nvPr/>
        </p:nvSpPr>
        <p:spPr>
          <a:xfrm>
            <a:off x="7695060" y="5329950"/>
            <a:ext cx="1261837" cy="261610"/>
          </a:xfrm>
          <a:prstGeom prst="rect">
            <a:avLst/>
          </a:prstGeom>
          <a:solidFill>
            <a:srgbClr val="FFDD39"/>
          </a:solidFill>
        </p:spPr>
        <p:txBody>
          <a:bodyPr wrap="square">
            <a:spAutoFit/>
          </a:bodyPr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r>
              <a:rPr lang="en-US" altLang="en-US" sz="1100" spc="300" dirty="0">
                <a:solidFill>
                  <a:sysClr val="windowText" lastClr="000000"/>
                </a:solidFill>
                <a:latin typeface="Bebas Neue" panose="020B0606020202050201" pitchFamily="34" charset="0"/>
                <a:cs typeface="Arial" pitchFamily="34" charset="0"/>
              </a:rPr>
              <a:t>TEMPAT</a:t>
            </a:r>
            <a:endParaRPr lang="en-US" altLang="en-US" sz="1400" spc="300" dirty="0">
              <a:solidFill>
                <a:sysClr val="windowText" lastClr="000000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58E1916-68D3-4EF3-B8CE-E028DDC3E6DC}"/>
              </a:ext>
            </a:extLst>
          </p:cNvPr>
          <p:cNvSpPr txBox="1"/>
          <p:nvPr/>
        </p:nvSpPr>
        <p:spPr>
          <a:xfrm>
            <a:off x="7595185" y="5657004"/>
            <a:ext cx="1356975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800" spc="300" dirty="0">
                <a:latin typeface="Century Gothic" panose="020B0502020202020204" pitchFamily="34" charset="0"/>
              </a:rPr>
              <a:t>CIKGUGRAFIKDOTCOM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572B27-76FB-43E1-9D57-BB39F1D2C9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10351" y="1729952"/>
            <a:ext cx="1683618" cy="1200996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597B701C-C0C2-4597-8DE6-47B9CFD10E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9244" y="6585379"/>
            <a:ext cx="3188029" cy="243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15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>
            <a:extLst>
              <a:ext uri="{FF2B5EF4-FFF2-40B4-BE49-F238E27FC236}">
                <a16:creationId xmlns:a16="http://schemas.microsoft.com/office/drawing/2014/main" id="{6397E5D8-0277-448C-BD89-23CD170BBC33}"/>
              </a:ext>
            </a:extLst>
          </p:cNvPr>
          <p:cNvSpPr/>
          <p:nvPr/>
        </p:nvSpPr>
        <p:spPr>
          <a:xfrm>
            <a:off x="153139" y="664856"/>
            <a:ext cx="4692310" cy="2278584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5B14C8CA-47D4-4643-993B-4E4CB8AE68D6}"/>
              </a:ext>
            </a:extLst>
          </p:cNvPr>
          <p:cNvSpPr/>
          <p:nvPr/>
        </p:nvSpPr>
        <p:spPr>
          <a:xfrm>
            <a:off x="170151" y="3648495"/>
            <a:ext cx="4658954" cy="3005860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2EDB5923-C7A6-4F3F-A09D-41E367390EEF}"/>
              </a:ext>
            </a:extLst>
          </p:cNvPr>
          <p:cNvSpPr/>
          <p:nvPr/>
        </p:nvSpPr>
        <p:spPr>
          <a:xfrm>
            <a:off x="5107888" y="651999"/>
            <a:ext cx="4692310" cy="5994516"/>
          </a:xfrm>
          <a:prstGeom prst="rect">
            <a:avLst/>
          </a:prstGeom>
          <a:solidFill>
            <a:schemeClr val="bg1">
              <a:alpha val="1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BD6E0D-0869-4990-820F-9B6C480EF43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3923" y="6015794"/>
            <a:ext cx="3370028" cy="85221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F333D8E-795F-4450-A9C1-6F9DCC13CCF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79464">
            <a:off x="4737486" y="4310574"/>
            <a:ext cx="972461" cy="2488318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CE4CCE0E-1980-453F-BC81-AF50149E821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" y="220473"/>
            <a:ext cx="4661707" cy="355430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82320245-332C-4AD9-BBBA-E0E57F6DC61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753" y="211485"/>
            <a:ext cx="4661707" cy="355430"/>
          </a:xfrm>
          <a:prstGeom prst="rect">
            <a:avLst/>
          </a:prstGeom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A8E76AC8-3240-461B-BC3C-3751847F64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398" y="3122995"/>
            <a:ext cx="4661707" cy="355430"/>
          </a:xfrm>
          <a:prstGeom prst="rect">
            <a:avLst/>
          </a:prstGeom>
        </p:spPr>
      </p:pic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4DDDE727-DE96-440A-8E77-8FE8A1312C5B}"/>
              </a:ext>
            </a:extLst>
          </p:cNvPr>
          <p:cNvCxnSpPr>
            <a:cxnSpLocks/>
          </p:cNvCxnSpPr>
          <p:nvPr/>
        </p:nvCxnSpPr>
        <p:spPr>
          <a:xfrm>
            <a:off x="4942724" y="34954"/>
            <a:ext cx="13855" cy="6844138"/>
          </a:xfrm>
          <a:prstGeom prst="line">
            <a:avLst/>
          </a:prstGeom>
          <a:ln>
            <a:prstDash val="dashDot"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A3F794F8-53F7-4D4B-B5E6-862CD937B0CE}"/>
              </a:ext>
            </a:extLst>
          </p:cNvPr>
          <p:cNvSpPr/>
          <p:nvPr/>
        </p:nvSpPr>
        <p:spPr>
          <a:xfrm>
            <a:off x="422787" y="203645"/>
            <a:ext cx="414495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defTabSz="914400" fontAlgn="base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1C357C"/>
              </a:solidFill>
              <a:latin typeface="Bebas Neue" panose="020B0606020202050201" pitchFamily="34" charset="0"/>
              <a:cs typeface="Arial" pitchFamily="34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AD0F66B-1684-4F24-BF98-DF23687DC207}"/>
              </a:ext>
            </a:extLst>
          </p:cNvPr>
          <p:cNvSpPr/>
          <p:nvPr/>
        </p:nvSpPr>
        <p:spPr>
          <a:xfrm>
            <a:off x="422787" y="773778"/>
            <a:ext cx="4359410" cy="1892499"/>
          </a:xfrm>
          <a:prstGeom prst="rect">
            <a:avLst/>
          </a:prstGeom>
          <a:noFill/>
          <a:ln>
            <a:noFill/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050" i="1" dirty="0">
                <a:solidFill>
                  <a:schemeClr val="tx1"/>
                </a:solidFill>
              </a:rPr>
              <a:t>Assalamualaikum</a:t>
            </a: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Terima kasih sudi download template bukuprogram dari kami , template ini bertujuan ikhlas untuk membanti para guru meringankan beban untuk design template terutamanya. Dengan menggunakan template yang anda download ini , diharap dapat membantu sedikit sebanyak tugas anda.</a:t>
            </a:r>
          </a:p>
          <a:p>
            <a:pPr algn="ctr"/>
            <a:endParaRPr lang="en-US" sz="1050" i="1" dirty="0">
              <a:solidFill>
                <a:schemeClr val="tx1"/>
              </a:solidFill>
            </a:endParaRPr>
          </a:p>
          <a:p>
            <a:pPr algn="ctr"/>
            <a:r>
              <a:rPr lang="en-US" sz="1050" i="1" dirty="0">
                <a:solidFill>
                  <a:schemeClr val="tx1"/>
                </a:solidFill>
              </a:rPr>
              <a:t>Dengan harapan, anda tidak menjual semula template ini, jika ingin upload ke laman sesawang anda , pastikan anda menggunakan link download yang diberi oleh kami dan memberi kredit kepada kami ( laman sesawang atau laman social kami ) </a:t>
            </a:r>
          </a:p>
        </p:txBody>
      </p:sp>
      <p:graphicFrame>
        <p:nvGraphicFramePr>
          <p:cNvPr id="17" name="Table 5">
            <a:extLst>
              <a:ext uri="{FF2B5EF4-FFF2-40B4-BE49-F238E27FC236}">
                <a16:creationId xmlns:a16="http://schemas.microsoft.com/office/drawing/2014/main" id="{89E8A693-92BC-4EA1-B895-2884724DEF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6247556"/>
              </p:ext>
            </p:extLst>
          </p:nvPr>
        </p:nvGraphicFramePr>
        <p:xfrm>
          <a:off x="454404" y="3807645"/>
          <a:ext cx="3888308" cy="208407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21420">
                  <a:extLst>
                    <a:ext uri="{9D8B030D-6E8A-4147-A177-3AD203B41FA5}">
                      <a16:colId xmlns:a16="http://schemas.microsoft.com/office/drawing/2014/main" val="2091639660"/>
                    </a:ext>
                  </a:extLst>
                </a:gridCol>
                <a:gridCol w="2366888">
                  <a:extLst>
                    <a:ext uri="{9D8B030D-6E8A-4147-A177-3AD203B41FA5}">
                      <a16:colId xmlns:a16="http://schemas.microsoft.com/office/drawing/2014/main" val="838527341"/>
                    </a:ext>
                  </a:extLst>
                </a:gridCol>
              </a:tblGrid>
              <a:tr h="239860">
                <a:tc gridSpan="2"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EMPAYAR CIKGUGRAFIK // OFFICIAL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827780"/>
                  </a:ext>
                </a:extLst>
              </a:tr>
              <a:tr h="38629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LAMAN SESAWANG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653861764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 bukuprogram.com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84488065"/>
                  </a:ext>
                </a:extLst>
              </a:tr>
              <a:tr h="334777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FACEBOOK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3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www.fb.com/cikgugrafikdotcom</a:t>
                      </a:r>
                      <a:endParaRPr lang="en-US" sz="1000" b="1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789373794"/>
                  </a:ext>
                </a:extLst>
              </a:tr>
              <a:tr h="31190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www.fb.com/cikgugrafik2.0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77940400"/>
                  </a:ext>
                </a:extLst>
              </a:tr>
              <a:tr h="239860">
                <a:tc>
                  <a:txBody>
                    <a:bodyPr/>
                    <a:lstStyle/>
                    <a:p>
                      <a:pPr algn="ctr"/>
                      <a:endParaRPr lang="en-US" sz="1000" dirty="0">
                        <a:solidFill>
                          <a:schemeClr val="tx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www.fb.com/bukuprogram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333545964"/>
                  </a:ext>
                </a:extLst>
              </a:tr>
              <a:tr h="319588">
                <a:tc>
                  <a:txBody>
                    <a:bodyPr/>
                    <a:lstStyle/>
                    <a:p>
                      <a:pPr algn="ctr"/>
                      <a:r>
                        <a:rPr lang="en-US" sz="1000" b="1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BAHAN PREMIUM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FFDD39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www.cikgugrafik.my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093344843"/>
                  </a:ext>
                </a:extLst>
              </a:tr>
            </a:tbl>
          </a:graphicData>
        </a:graphic>
      </p:graphicFrame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FDDA9673-85D5-497B-9E23-E57C3F8E04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9094644"/>
              </p:ext>
            </p:extLst>
          </p:nvPr>
        </p:nvGraphicFramePr>
        <p:xfrm>
          <a:off x="5339545" y="1023457"/>
          <a:ext cx="4509575" cy="5516594"/>
        </p:xfrm>
        <a:graphic>
          <a:graphicData uri="http://schemas.openxmlformats.org/drawingml/2006/table">
            <a:tbl>
              <a:tblPr/>
              <a:tblGrid>
                <a:gridCol w="1537416">
                  <a:extLst>
                    <a:ext uri="{9D8B030D-6E8A-4147-A177-3AD203B41FA5}">
                      <a16:colId xmlns:a16="http://schemas.microsoft.com/office/drawing/2014/main" val="642536336"/>
                    </a:ext>
                  </a:extLst>
                </a:gridCol>
                <a:gridCol w="2972159">
                  <a:extLst>
                    <a:ext uri="{9D8B030D-6E8A-4147-A177-3AD203B41FA5}">
                      <a16:colId xmlns:a16="http://schemas.microsoft.com/office/drawing/2014/main" val="2675353817"/>
                    </a:ext>
                  </a:extLst>
                </a:gridCol>
              </a:tblGrid>
              <a:tr h="33575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Penasihat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: Cikgugrafikdotcom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57378256"/>
                  </a:ext>
                </a:extLst>
              </a:tr>
              <a:tr h="35722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Pengerusi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691221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1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426039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2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9524226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Naib Pengerusi 3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8791243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Setiausaha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73058028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Penyelaras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9042630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30800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Jawatankuasa kerja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58885620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8833163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222653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686357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38390312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75313065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110403781"/>
                  </a:ext>
                </a:extLst>
              </a:tr>
              <a:tr h="344544"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R="0" indent="0" algn="l" rtl="0">
                        <a:lnSpc>
                          <a:spcPct val="119000"/>
                        </a:lnSpc>
                        <a:spcBef>
                          <a:spcPts val="0"/>
                        </a:spcBef>
                        <a:spcAft>
                          <a:spcPts val="600"/>
                        </a:spcAft>
                      </a:pPr>
                      <a:r>
                        <a:rPr lang="en-US" sz="1000" kern="140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34" charset="0"/>
                        </a:rPr>
                        <a:t> :</a:t>
                      </a:r>
                      <a:endParaRPr lang="en-US" sz="1000" kern="14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576" marR="36576" marT="36576" marB="36576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37115682"/>
                  </a:ext>
                </a:extLst>
              </a:tr>
            </a:tbl>
          </a:graphicData>
        </a:graphic>
      </p:graphicFrame>
      <p:sp>
        <p:nvSpPr>
          <p:cNvPr id="25" name="TextBox 24">
            <a:extLst>
              <a:ext uri="{FF2B5EF4-FFF2-40B4-BE49-F238E27FC236}">
                <a16:creationId xmlns:a16="http://schemas.microsoft.com/office/drawing/2014/main" id="{8EF5FC65-7FA8-4939-A34C-BB24FEC7F31A}"/>
              </a:ext>
            </a:extLst>
          </p:cNvPr>
          <p:cNvSpPr txBox="1"/>
          <p:nvPr/>
        </p:nvSpPr>
        <p:spPr>
          <a:xfrm>
            <a:off x="954173" y="251097"/>
            <a:ext cx="321012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TENTANG KAMI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47AEF5DF-0B27-40F2-9427-87C6E8DD409B}"/>
              </a:ext>
            </a:extLst>
          </p:cNvPr>
          <p:cNvSpPr txBox="1"/>
          <p:nvPr/>
        </p:nvSpPr>
        <p:spPr>
          <a:xfrm>
            <a:off x="336279" y="3133797"/>
            <a:ext cx="444591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LAMAN SESAWANG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AE6A1A7-B0E0-41E2-8617-DCD6281D530F}"/>
              </a:ext>
            </a:extLst>
          </p:cNvPr>
          <p:cNvSpPr txBox="1"/>
          <p:nvPr/>
        </p:nvSpPr>
        <p:spPr>
          <a:xfrm>
            <a:off x="5382209" y="220473"/>
            <a:ext cx="41436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spc="300" dirty="0">
                <a:latin typeface="Bebas Neue" panose="020B0606020202050201" pitchFamily="34" charset="0"/>
              </a:rPr>
              <a:t>AJK PROGRAM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1BE5CB7-3A1E-4D58-9FF9-08FD203C267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7911" y="5027535"/>
            <a:ext cx="1363636" cy="1363636"/>
          </a:xfrm>
          <a:prstGeom prst="rect">
            <a:avLst/>
          </a:prstGeom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3ED4B8D6-B883-4427-8009-89489020A7BC}"/>
              </a:ext>
            </a:extLst>
          </p:cNvPr>
          <p:cNvSpPr txBox="1"/>
          <p:nvPr/>
        </p:nvSpPr>
        <p:spPr>
          <a:xfrm>
            <a:off x="10031855" y="3981095"/>
            <a:ext cx="1363636" cy="10464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Bebas Neue" panose="020B0606020202050201" pitchFamily="34" charset="0"/>
              </a:rPr>
              <a:t>Premium // </a:t>
            </a:r>
            <a:r>
              <a:rPr lang="en-US" sz="2000" spc="600" dirty="0">
                <a:latin typeface="Bebas Neue" panose="020B0606020202050201" pitchFamily="34" charset="0"/>
              </a:rPr>
              <a:t>shk21</a:t>
            </a:r>
          </a:p>
          <a:p>
            <a:pPr algn="ctr"/>
            <a:r>
              <a:rPr lang="fi-FI" sz="1100" dirty="0">
                <a:latin typeface="Bebas Neue" panose="020B0606020202050201" pitchFamily="34" charset="0"/>
                <a:hlinkClick r:id="rId7"/>
              </a:rPr>
              <a:t>[ KLIK SINI UNTUK MAKLUMAT LANJUT ]</a:t>
            </a:r>
            <a:endParaRPr lang="en-US" sz="1100" dirty="0">
              <a:latin typeface="Bebas Neue" panose="020B0606020202050201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2797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397</TotalTime>
  <Words>287</Words>
  <Application>Microsoft Office PowerPoint</Application>
  <PresentationFormat>A4 Paper (210x297 mm)</PresentationFormat>
  <Paragraphs>99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9" baseType="lpstr">
      <vt:lpstr>Arial</vt:lpstr>
      <vt:lpstr>Bebas Neue</vt:lpstr>
      <vt:lpstr>Calibri</vt:lpstr>
      <vt:lpstr>Calibri Light</vt:lpstr>
      <vt:lpstr>Century Gothic</vt:lpstr>
      <vt:lpstr>Dosis SemiBold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BUKUPROGRAMDOTCOM</dc:title>
  <dc:creator>Mohamad Jazlan;cikgugrafik@gmail.com</dc:creator>
  <cp:lastModifiedBy>cikgugrafik</cp:lastModifiedBy>
  <cp:revision>57</cp:revision>
  <dcterms:created xsi:type="dcterms:W3CDTF">2018-02-10T03:49:07Z</dcterms:created>
  <dcterms:modified xsi:type="dcterms:W3CDTF">2021-08-15T13:00:28Z</dcterms:modified>
</cp:coreProperties>
</file>