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D39"/>
    <a:srgbClr val="473DD2"/>
    <a:srgbClr val="E33F74"/>
    <a:srgbClr val="F3C129"/>
    <a:srgbClr val="002227"/>
    <a:srgbClr val="FD008E"/>
    <a:srgbClr val="77086E"/>
    <a:srgbClr val="933EFF"/>
    <a:srgbClr val="D98605"/>
    <a:srgbClr val="025C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3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9E23ADB-0542-4D69-AA69-8E31707C7D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6598666"/>
            <a:ext cx="366832" cy="259334"/>
          </a:xfrm>
          <a:prstGeom prst="rect">
            <a:avLst/>
          </a:prstGeom>
        </p:spPr>
      </p:pic>
      <p:pic>
        <p:nvPicPr>
          <p:cNvPr id="8" name="Google Shape;16;p4">
            <a:extLst>
              <a:ext uri="{FF2B5EF4-FFF2-40B4-BE49-F238E27FC236}">
                <a16:creationId xmlns:a16="http://schemas.microsoft.com/office/drawing/2014/main" id="{DEA6CBEE-1EE2-4A5C-9ECC-85C1ACFBC417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615462" y="6254826"/>
            <a:ext cx="819210" cy="203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8;p5">
            <a:extLst>
              <a:ext uri="{FF2B5EF4-FFF2-40B4-BE49-F238E27FC236}">
                <a16:creationId xmlns:a16="http://schemas.microsoft.com/office/drawing/2014/main" id="{6E8A7E9D-FB5C-4493-A226-8D50631247BA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10128923" y="6571134"/>
            <a:ext cx="337695" cy="3376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577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F8AB7-2BAF-49C8-A244-D29517AE17FD}" type="datetimeFigureOut">
              <a:rPr lang="en-MY" smtClean="0"/>
              <a:t>15/6/2021</a:t>
            </a:fld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633EA-3A65-46B2-AF9F-67A64768CCC3}" type="slidenum">
              <a:rPr lang="en-MY" smtClean="0"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548010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B63AD91-2DB6-4DC6-AEED-8D5EF79AB4FB}"/>
              </a:ext>
            </a:extLst>
          </p:cNvPr>
          <p:cNvSpPr/>
          <p:nvPr/>
        </p:nvSpPr>
        <p:spPr>
          <a:xfrm>
            <a:off x="209425" y="263206"/>
            <a:ext cx="4661707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ACA2E88-87E7-4B78-9003-6C9311E1C9D1}"/>
              </a:ext>
            </a:extLst>
          </p:cNvPr>
          <p:cNvSpPr txBox="1"/>
          <p:nvPr/>
        </p:nvSpPr>
        <p:spPr>
          <a:xfrm>
            <a:off x="522935" y="263206"/>
            <a:ext cx="398012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spc="300" dirty="0">
                <a:latin typeface="Bebas Neue" panose="020B0606020202050201" pitchFamily="34" charset="0"/>
              </a:rPr>
              <a:t>TENTATIF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5B48879-F1F9-477D-9DA1-69F8367C0455}"/>
              </a:ext>
            </a:extLst>
          </p:cNvPr>
          <p:cNvSpPr/>
          <p:nvPr/>
        </p:nvSpPr>
        <p:spPr>
          <a:xfrm>
            <a:off x="182146" y="675170"/>
            <a:ext cx="4661707" cy="598428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0D44862-9A4C-43A3-B976-81198A3F6E41}"/>
              </a:ext>
            </a:extLst>
          </p:cNvPr>
          <p:cNvCxnSpPr>
            <a:cxnSpLocks/>
          </p:cNvCxnSpPr>
          <p:nvPr/>
        </p:nvCxnSpPr>
        <p:spPr>
          <a:xfrm>
            <a:off x="4942724" y="34954"/>
            <a:ext cx="13855" cy="6844138"/>
          </a:xfrm>
          <a:prstGeom prst="line">
            <a:avLst/>
          </a:prstGeom>
          <a:ln>
            <a:prstDash val="dash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Box 5">
            <a:extLst>
              <a:ext uri="{FF2B5EF4-FFF2-40B4-BE49-F238E27FC236}">
                <a16:creationId xmlns:a16="http://schemas.microsoft.com/office/drawing/2014/main" id="{CD155BBA-39B2-4494-A98F-C2028448B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4893" y="926585"/>
            <a:ext cx="2819986" cy="44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8"/>
              </a:spcAft>
              <a:buClrTx/>
              <a:buSzTx/>
              <a:buFontTx/>
              <a:buNone/>
              <a:tabLst/>
            </a:pPr>
            <a:r>
              <a:rPr kumimoji="0" lang="ms-MY" altLang="en-US" sz="900" u="none" strike="noStrike" cap="none" spc="300" normalizeH="0" baseline="0" dirty="0">
                <a:ln>
                  <a:noFill/>
                </a:ln>
                <a:effectLst/>
                <a:latin typeface="Century Gothic" panose="020B0502020202020204" pitchFamily="34" charset="0"/>
                <a:cs typeface="Arial" pitchFamily="34" charset="0"/>
              </a:rPr>
              <a:t>SEKOLAH KEBANGSAAN CIKGUGRAFIK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8"/>
              </a:spcAft>
              <a:buClrTx/>
              <a:buSzTx/>
              <a:buFontTx/>
              <a:buNone/>
              <a:tabLst/>
            </a:pPr>
            <a:r>
              <a:rPr lang="ms-MY" altLang="en-US" sz="900" spc="300" dirty="0">
                <a:latin typeface="Century Gothic" panose="020B0502020202020204" pitchFamily="34" charset="0"/>
                <a:cs typeface="Arial" pitchFamily="34" charset="0"/>
              </a:rPr>
              <a:t>11111 , XXXX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8"/>
              </a:spcAft>
              <a:buClrTx/>
              <a:buSzTx/>
              <a:buFontTx/>
              <a:buNone/>
              <a:tabLst/>
            </a:pPr>
            <a:endParaRPr kumimoji="0" lang="en-US" altLang="en-US" sz="1000" u="none" strike="noStrike" cap="none" spc="300" normalizeH="0" baseline="0" dirty="0">
              <a:ln>
                <a:noFill/>
              </a:ln>
              <a:effectLst/>
              <a:latin typeface="Dosis SemiBold" pitchFamily="2" charset="0"/>
              <a:cs typeface="Arial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195785F-C7A3-4512-BAD8-38978BB78E5E}"/>
              </a:ext>
            </a:extLst>
          </p:cNvPr>
          <p:cNvSpPr/>
          <p:nvPr/>
        </p:nvSpPr>
        <p:spPr>
          <a:xfrm>
            <a:off x="5010974" y="2416338"/>
            <a:ext cx="49632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8000" dirty="0">
                <a:latin typeface="Bebas Neue" panose="020B0606020202050201" pitchFamily="34" charset="0"/>
                <a:cs typeface="Arial" pitchFamily="34" charset="0"/>
              </a:rPr>
              <a:t>NAMA MAJLIS</a:t>
            </a:r>
            <a:endParaRPr lang="en-US" altLang="en-US" sz="9600" dirty="0">
              <a:latin typeface="Bebas Neue" panose="020B0606020202050201" pitchFamily="34" charset="0"/>
              <a:cs typeface="Arial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97CD14F-6412-4F81-9247-F057DF5CD85F}"/>
              </a:ext>
            </a:extLst>
          </p:cNvPr>
          <p:cNvSpPr/>
          <p:nvPr/>
        </p:nvSpPr>
        <p:spPr>
          <a:xfrm>
            <a:off x="4968057" y="3247162"/>
            <a:ext cx="49620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8000" dirty="0">
                <a:latin typeface="Bebas Neue" panose="020B0606020202050201" pitchFamily="34" charset="0"/>
                <a:cs typeface="Arial" pitchFamily="34" charset="0"/>
              </a:rPr>
              <a:t>ANDA DISINI</a:t>
            </a:r>
            <a:endParaRPr lang="en-US" altLang="en-US" sz="9600" dirty="0">
              <a:latin typeface="Bebas Neue" panose="020B0606020202050201" pitchFamily="34" charset="0"/>
              <a:cs typeface="Arial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6040CC4-A163-4583-B11D-EFDE52E9B8C1}"/>
              </a:ext>
            </a:extLst>
          </p:cNvPr>
          <p:cNvSpPr/>
          <p:nvPr/>
        </p:nvSpPr>
        <p:spPr>
          <a:xfrm>
            <a:off x="4966854" y="1535040"/>
            <a:ext cx="49632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s-MY" sz="8800" dirty="0">
                <a:latin typeface="Bebas Neue" panose="020B0606020202050201" pitchFamily="34" charset="0"/>
                <a:cs typeface="Arial" pitchFamily="34" charset="0"/>
              </a:rPr>
              <a:t>MASUKKAN</a:t>
            </a:r>
            <a:endParaRPr lang="en-MY" sz="8800" dirty="0">
              <a:latin typeface="Bebas Neue" panose="020B0606020202050201" pitchFamily="34" charset="0"/>
            </a:endParaRP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87668312-A93D-4D30-93B6-A5E1ECC978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151121"/>
              </p:ext>
            </p:extLst>
          </p:nvPr>
        </p:nvGraphicFramePr>
        <p:xfrm>
          <a:off x="239533" y="940711"/>
          <a:ext cx="4475152" cy="4790804"/>
        </p:xfrm>
        <a:graphic>
          <a:graphicData uri="http://schemas.openxmlformats.org/drawingml/2006/table">
            <a:tbl>
              <a:tblPr/>
              <a:tblGrid>
                <a:gridCol w="1198986">
                  <a:extLst>
                    <a:ext uri="{9D8B030D-6E8A-4147-A177-3AD203B41FA5}">
                      <a16:colId xmlns:a16="http://schemas.microsoft.com/office/drawing/2014/main" val="310078649"/>
                    </a:ext>
                  </a:extLst>
                </a:gridCol>
                <a:gridCol w="3276166">
                  <a:extLst>
                    <a:ext uri="{9D8B030D-6E8A-4147-A177-3AD203B41FA5}">
                      <a16:colId xmlns:a16="http://schemas.microsoft.com/office/drawing/2014/main" val="2447052973"/>
                    </a:ext>
                  </a:extLst>
                </a:gridCol>
              </a:tblGrid>
              <a:tr h="14928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b="1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MASA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3F74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800" b="1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AKTIVITI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C1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788946"/>
                  </a:ext>
                </a:extLst>
              </a:tr>
              <a:tr h="25246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b="1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0800</a:t>
                      </a:r>
                      <a:endParaRPr lang="en-US" sz="800" b="1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ms-MY" sz="900" kern="12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Masukkan teks anda disini </a:t>
                      </a:r>
                      <a:endParaRPr lang="ms-MY" sz="800" kern="14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6131391"/>
                  </a:ext>
                </a:extLst>
              </a:tr>
              <a:tr h="25246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b="1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800" b="1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ms-MY" sz="900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Masukkan teks anda disini </a:t>
                      </a:r>
                      <a:endParaRPr lang="ms-MY" sz="8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84503"/>
                  </a:ext>
                </a:extLst>
              </a:tr>
              <a:tr h="25246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b="1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800" b="1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ms-MY" sz="900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Masukkan teks anda disini </a:t>
                      </a:r>
                      <a:endParaRPr lang="ms-MY" sz="8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255258"/>
                  </a:ext>
                </a:extLst>
              </a:tr>
              <a:tr h="25246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b="1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800" b="1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1301924"/>
                  </a:ext>
                </a:extLst>
              </a:tr>
              <a:tr h="25246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b="1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0900</a:t>
                      </a:r>
                      <a:endParaRPr lang="en-US" sz="800" b="1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ms-MY" sz="900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Masukkan teks anda disini </a:t>
                      </a:r>
                      <a:endParaRPr lang="ms-MY" sz="8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4931602"/>
                  </a:ext>
                </a:extLst>
              </a:tr>
              <a:tr h="25246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800" b="1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ms-MY" sz="900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Masukkan teks anda disini </a:t>
                      </a:r>
                      <a:endParaRPr lang="ms-MY" sz="8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0081722"/>
                  </a:ext>
                </a:extLst>
              </a:tr>
              <a:tr h="25246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800" b="1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0282967"/>
                  </a:ext>
                </a:extLst>
              </a:tr>
              <a:tr h="25246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b="1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1000</a:t>
                      </a:r>
                      <a:endParaRPr lang="en-US" sz="800" b="1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ms-MY" sz="900" kern="12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Masukkan teks anda disini </a:t>
                      </a:r>
                      <a:endParaRPr lang="ms-MY" sz="800" kern="14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436472"/>
                  </a:ext>
                </a:extLst>
              </a:tr>
              <a:tr h="25246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800" b="1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ms-MY" sz="900" kern="12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Masukkan teks anda disini </a:t>
                      </a:r>
                      <a:endParaRPr lang="ms-MY" sz="800" kern="14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0249559"/>
                  </a:ext>
                </a:extLst>
              </a:tr>
              <a:tr h="25246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800" b="1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6891660"/>
                  </a:ext>
                </a:extLst>
              </a:tr>
              <a:tr h="25246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800" b="1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1947950"/>
                  </a:ext>
                </a:extLst>
              </a:tr>
              <a:tr h="25246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b="1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1200</a:t>
                      </a:r>
                      <a:endParaRPr lang="en-US" sz="800" b="1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ms-MY" sz="900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Masukkan teks anda disini </a:t>
                      </a:r>
                      <a:endParaRPr lang="ms-MY" sz="8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9954039"/>
                  </a:ext>
                </a:extLst>
              </a:tr>
              <a:tr h="25246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ms-MY" sz="900" kern="12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Masukkan teks anda disini </a:t>
                      </a:r>
                      <a:endParaRPr lang="ms-MY" sz="800" kern="14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6144323"/>
                  </a:ext>
                </a:extLst>
              </a:tr>
              <a:tr h="25246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ms-MY" sz="900" kern="12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Masukkan teks anda disini </a:t>
                      </a:r>
                      <a:endParaRPr lang="ms-MY" sz="800" kern="14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1452928"/>
                  </a:ext>
                </a:extLst>
              </a:tr>
              <a:tr h="25246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ms-MY" sz="900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Masukkan teks anda disini </a:t>
                      </a:r>
                      <a:endParaRPr lang="ms-MY" sz="8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2937825"/>
                  </a:ext>
                </a:extLst>
              </a:tr>
              <a:tr h="25246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6041876"/>
                  </a:ext>
                </a:extLst>
              </a:tr>
              <a:tr h="25246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4806665"/>
                  </a:ext>
                </a:extLst>
              </a:tr>
              <a:tr h="25246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581209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54BA366-5BC9-486D-8C79-22724A8FBA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05358" y="572502"/>
            <a:ext cx="1935282" cy="108846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9462C6A-D7A9-4EC3-8B9B-77A82B1567FC}"/>
              </a:ext>
            </a:extLst>
          </p:cNvPr>
          <p:cNvSpPr/>
          <p:nvPr/>
        </p:nvSpPr>
        <p:spPr>
          <a:xfrm>
            <a:off x="6001623" y="4554872"/>
            <a:ext cx="1753067" cy="261610"/>
          </a:xfrm>
          <a:prstGeom prst="rect">
            <a:avLst/>
          </a:prstGeom>
          <a:solidFill>
            <a:srgbClr val="473DD2"/>
          </a:solidFill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00" spc="300" dirty="0">
                <a:solidFill>
                  <a:schemeClr val="bg1"/>
                </a:solidFill>
                <a:latin typeface="Bebas Neue" panose="020B0606020202050201" pitchFamily="34" charset="0"/>
                <a:cs typeface="Arial" pitchFamily="34" charset="0"/>
              </a:rPr>
              <a:t>TARIKH DAN HARI</a:t>
            </a:r>
            <a:endParaRPr lang="en-US" altLang="en-US" sz="1400" spc="300" dirty="0">
              <a:solidFill>
                <a:schemeClr val="bg1"/>
              </a:solidFill>
              <a:latin typeface="Bebas Neue" panose="020B0606020202050201" pitchFamily="34" charset="0"/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F65B8A1-3CAE-49BC-86D7-DA025EBF015C}"/>
              </a:ext>
            </a:extLst>
          </p:cNvPr>
          <p:cNvSpPr txBox="1"/>
          <p:nvPr/>
        </p:nvSpPr>
        <p:spPr>
          <a:xfrm>
            <a:off x="6070231" y="4881926"/>
            <a:ext cx="15836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spc="300" dirty="0">
                <a:latin typeface="Century Gothic" panose="020B0502020202020204" pitchFamily="34" charset="0"/>
              </a:rPr>
              <a:t>29/12/20XX ISNIN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8C3E35E-656A-470E-B5A1-B928DE062106}"/>
              </a:ext>
            </a:extLst>
          </p:cNvPr>
          <p:cNvSpPr/>
          <p:nvPr/>
        </p:nvSpPr>
        <p:spPr>
          <a:xfrm>
            <a:off x="7753783" y="4554872"/>
            <a:ext cx="1261837" cy="261610"/>
          </a:xfrm>
          <a:prstGeom prst="rect">
            <a:avLst/>
          </a:prstGeom>
          <a:solidFill>
            <a:srgbClr val="FFDD39"/>
          </a:solidFill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00" spc="300" dirty="0">
                <a:solidFill>
                  <a:sysClr val="windowText" lastClr="000000"/>
                </a:solidFill>
                <a:latin typeface="Bebas Neue" panose="020B0606020202050201" pitchFamily="34" charset="0"/>
                <a:cs typeface="Arial" pitchFamily="34" charset="0"/>
              </a:rPr>
              <a:t>TEMPAT</a:t>
            </a:r>
            <a:endParaRPr lang="en-US" altLang="en-US" sz="1400" spc="300" dirty="0">
              <a:solidFill>
                <a:sysClr val="windowText" lastClr="000000"/>
              </a:solidFill>
              <a:latin typeface="Bebas Neue" panose="020B0606020202050201" pitchFamily="34" charset="0"/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58E1916-68D3-4EF3-B8CE-E028DDC3E6DC}"/>
              </a:ext>
            </a:extLst>
          </p:cNvPr>
          <p:cNvSpPr txBox="1"/>
          <p:nvPr/>
        </p:nvSpPr>
        <p:spPr>
          <a:xfrm>
            <a:off x="7706213" y="4926898"/>
            <a:ext cx="13569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spc="300" dirty="0">
                <a:latin typeface="Century Gothic" panose="020B0502020202020204" pitchFamily="34" charset="0"/>
              </a:rPr>
              <a:t>CIKGUGRAFIKDOTCOM</a:t>
            </a:r>
          </a:p>
        </p:txBody>
      </p:sp>
    </p:spTree>
    <p:extLst>
      <p:ext uri="{BB962C8B-B14F-4D97-AF65-F5344CB8AC3E}">
        <p14:creationId xmlns:p14="http://schemas.microsoft.com/office/powerpoint/2010/main" val="3600150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5BB33AC-F699-486C-9294-145FFAF574C0}"/>
              </a:ext>
            </a:extLst>
          </p:cNvPr>
          <p:cNvSpPr/>
          <p:nvPr/>
        </p:nvSpPr>
        <p:spPr>
          <a:xfrm>
            <a:off x="209425" y="263206"/>
            <a:ext cx="4661707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CCE533A-CDFA-45A3-915F-C856CA8B3780}"/>
              </a:ext>
            </a:extLst>
          </p:cNvPr>
          <p:cNvSpPr/>
          <p:nvPr/>
        </p:nvSpPr>
        <p:spPr>
          <a:xfrm>
            <a:off x="5086258" y="243426"/>
            <a:ext cx="4661707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CA9D9B-43EF-458C-8612-7879E8F24EF4}"/>
              </a:ext>
            </a:extLst>
          </p:cNvPr>
          <p:cNvSpPr/>
          <p:nvPr/>
        </p:nvSpPr>
        <p:spPr>
          <a:xfrm>
            <a:off x="228384" y="3165321"/>
            <a:ext cx="4661707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DDDE727-DE96-440A-8E77-8FE8A1312C5B}"/>
              </a:ext>
            </a:extLst>
          </p:cNvPr>
          <p:cNvCxnSpPr>
            <a:cxnSpLocks/>
          </p:cNvCxnSpPr>
          <p:nvPr/>
        </p:nvCxnSpPr>
        <p:spPr>
          <a:xfrm>
            <a:off x="4942724" y="34954"/>
            <a:ext cx="13855" cy="6844138"/>
          </a:xfrm>
          <a:prstGeom prst="line">
            <a:avLst/>
          </a:prstGeom>
          <a:ln>
            <a:prstDash val="dash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6397E5D8-0277-448C-BD89-23CD170BBC33}"/>
              </a:ext>
            </a:extLst>
          </p:cNvPr>
          <p:cNvSpPr/>
          <p:nvPr/>
        </p:nvSpPr>
        <p:spPr>
          <a:xfrm>
            <a:off x="153139" y="664856"/>
            <a:ext cx="4692310" cy="227858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7ED3673-EC5D-44C6-B31B-643CA4EC2444}"/>
              </a:ext>
            </a:extLst>
          </p:cNvPr>
          <p:cNvSpPr/>
          <p:nvPr/>
        </p:nvSpPr>
        <p:spPr>
          <a:xfrm>
            <a:off x="180141" y="3611761"/>
            <a:ext cx="4692310" cy="2880147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0CA5549-BDBB-4E91-901F-554C547BFB79}"/>
              </a:ext>
            </a:extLst>
          </p:cNvPr>
          <p:cNvSpPr/>
          <p:nvPr/>
        </p:nvSpPr>
        <p:spPr>
          <a:xfrm>
            <a:off x="5055655" y="699326"/>
            <a:ext cx="4692310" cy="579258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3F794F8-53F7-4D4B-B5E6-862CD937B0CE}"/>
              </a:ext>
            </a:extLst>
          </p:cNvPr>
          <p:cNvSpPr/>
          <p:nvPr/>
        </p:nvSpPr>
        <p:spPr>
          <a:xfrm>
            <a:off x="422787" y="203645"/>
            <a:ext cx="41449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3600" dirty="0">
              <a:solidFill>
                <a:srgbClr val="1C357C"/>
              </a:solidFill>
              <a:latin typeface="Bebas Neue" panose="020B0606020202050201" pitchFamily="34" charset="0"/>
              <a:cs typeface="Arial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AD0F66B-1684-4F24-BF98-DF23687DC207}"/>
              </a:ext>
            </a:extLst>
          </p:cNvPr>
          <p:cNvSpPr/>
          <p:nvPr/>
        </p:nvSpPr>
        <p:spPr>
          <a:xfrm>
            <a:off x="422787" y="773778"/>
            <a:ext cx="4359410" cy="1892499"/>
          </a:xfrm>
          <a:prstGeom prst="rect">
            <a:avLst/>
          </a:prstGeom>
          <a:noFill/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i="1" dirty="0">
                <a:solidFill>
                  <a:schemeClr val="tx1"/>
                </a:solidFill>
              </a:rPr>
              <a:t>Assalamualaikum</a:t>
            </a:r>
          </a:p>
          <a:p>
            <a:pPr algn="ctr"/>
            <a:r>
              <a:rPr lang="en-US" sz="1050" i="1" dirty="0">
                <a:solidFill>
                  <a:schemeClr val="tx1"/>
                </a:solidFill>
              </a:rPr>
              <a:t>Terima kasih sudi download template bukuprogram dari kami , template ini bertujuan ikhlas untuk membanti para guru meringankan beban untuk design template terutamanya. Dengan menggunakan template yang anda download ini , diharap dapat membantu sedikit sebanyak tugas anda.</a:t>
            </a:r>
          </a:p>
          <a:p>
            <a:pPr algn="ctr"/>
            <a:endParaRPr lang="en-US" sz="1050" i="1" dirty="0">
              <a:solidFill>
                <a:schemeClr val="tx1"/>
              </a:solidFill>
            </a:endParaRPr>
          </a:p>
          <a:p>
            <a:pPr algn="ctr"/>
            <a:r>
              <a:rPr lang="en-US" sz="1050" i="1" dirty="0">
                <a:solidFill>
                  <a:schemeClr val="tx1"/>
                </a:solidFill>
              </a:rPr>
              <a:t>Dengan harapan, anda tidak menjual semula template ini, jika ingin upload ke laman sesawang anda , pastikan anda menggunakan link download yang diberi oleh kami dan memberi kredit kepada kami ( laman sesawang atau laman social kami ) </a:t>
            </a:r>
          </a:p>
        </p:txBody>
      </p:sp>
      <p:graphicFrame>
        <p:nvGraphicFramePr>
          <p:cNvPr id="17" name="Table 5">
            <a:extLst>
              <a:ext uri="{FF2B5EF4-FFF2-40B4-BE49-F238E27FC236}">
                <a16:creationId xmlns:a16="http://schemas.microsoft.com/office/drawing/2014/main" id="{89E8A693-92BC-4EA1-B895-2884724DEF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542369"/>
              </p:ext>
            </p:extLst>
          </p:nvPr>
        </p:nvGraphicFramePr>
        <p:xfrm>
          <a:off x="454404" y="3807645"/>
          <a:ext cx="3888308" cy="24397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1420">
                  <a:extLst>
                    <a:ext uri="{9D8B030D-6E8A-4147-A177-3AD203B41FA5}">
                      <a16:colId xmlns:a16="http://schemas.microsoft.com/office/drawing/2014/main" val="2091639660"/>
                    </a:ext>
                  </a:extLst>
                </a:gridCol>
                <a:gridCol w="2366888">
                  <a:extLst>
                    <a:ext uri="{9D8B030D-6E8A-4147-A177-3AD203B41FA5}">
                      <a16:colId xmlns:a16="http://schemas.microsoft.com/office/drawing/2014/main" val="838527341"/>
                    </a:ext>
                  </a:extLst>
                </a:gridCol>
              </a:tblGrid>
              <a:tr h="23986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EMPAYAR CIKGUGRAFIK // OFFICIAL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827780"/>
                  </a:ext>
                </a:extLst>
              </a:tr>
              <a:tr h="3862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LAMAN SESAWANG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D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www.cikgugrafik.com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53861764"/>
                  </a:ext>
                </a:extLst>
              </a:tr>
              <a:tr h="239860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www. bukuprogram.com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4488065"/>
                  </a:ext>
                </a:extLst>
              </a:tr>
              <a:tr h="33477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FACEBOOK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D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www.fb.com/cikgugrafikdotcom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89373794"/>
                  </a:ext>
                </a:extLst>
              </a:tr>
              <a:tr h="311900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www.fb.com/cikgugrafik2.0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7940400"/>
                  </a:ext>
                </a:extLst>
              </a:tr>
              <a:tr h="239860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www.fb.com/bukuprogram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3545964"/>
                  </a:ext>
                </a:extLst>
              </a:tr>
              <a:tr h="319588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BAHAN PREMIUM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D3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www.cikgugrafik.my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3344843"/>
                  </a:ext>
                </a:extLst>
              </a:tr>
              <a:tr h="355705"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www.premiumgrafik.com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74027964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FDDA9673-85D5-497B-9E23-E57C3F8E04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94644"/>
              </p:ext>
            </p:extLst>
          </p:nvPr>
        </p:nvGraphicFramePr>
        <p:xfrm>
          <a:off x="5339545" y="1023457"/>
          <a:ext cx="4509575" cy="5516594"/>
        </p:xfrm>
        <a:graphic>
          <a:graphicData uri="http://schemas.openxmlformats.org/drawingml/2006/table">
            <a:tbl>
              <a:tblPr/>
              <a:tblGrid>
                <a:gridCol w="1537416">
                  <a:extLst>
                    <a:ext uri="{9D8B030D-6E8A-4147-A177-3AD203B41FA5}">
                      <a16:colId xmlns:a16="http://schemas.microsoft.com/office/drawing/2014/main" val="642536336"/>
                    </a:ext>
                  </a:extLst>
                </a:gridCol>
                <a:gridCol w="2972159">
                  <a:extLst>
                    <a:ext uri="{9D8B030D-6E8A-4147-A177-3AD203B41FA5}">
                      <a16:colId xmlns:a16="http://schemas.microsoft.com/office/drawing/2014/main" val="2675353817"/>
                    </a:ext>
                  </a:extLst>
                </a:gridCol>
              </a:tblGrid>
              <a:tr h="33575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Penasihat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: Cikgugrafikdotcom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7378256"/>
                  </a:ext>
                </a:extLst>
              </a:tr>
              <a:tr h="35722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Pengerusi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: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6912217"/>
                  </a:ext>
                </a:extLst>
              </a:tr>
              <a:tr h="34454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Naib Pengerusi 1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: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4260392"/>
                  </a:ext>
                </a:extLst>
              </a:tr>
              <a:tr h="34454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Naib Pengerusi 2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: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5242260"/>
                  </a:ext>
                </a:extLst>
              </a:tr>
              <a:tr h="34454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Naib Pengerusi 3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: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791243"/>
                  </a:ext>
                </a:extLst>
              </a:tr>
              <a:tr h="34454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Setiausaha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: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0580280"/>
                  </a:ext>
                </a:extLst>
              </a:tr>
              <a:tr h="34454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Penyelaras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: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0426302"/>
                  </a:ext>
                </a:extLst>
              </a:tr>
              <a:tr h="34454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: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308005"/>
                  </a:ext>
                </a:extLst>
              </a:tr>
              <a:tr h="34454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Jawatankuasa kerja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: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8885620"/>
                  </a:ext>
                </a:extLst>
              </a:tr>
              <a:tr h="34454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: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8331631"/>
                  </a:ext>
                </a:extLst>
              </a:tr>
              <a:tr h="34454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: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2226535"/>
                  </a:ext>
                </a:extLst>
              </a:tr>
              <a:tr h="34454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: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686357"/>
                  </a:ext>
                </a:extLst>
              </a:tr>
              <a:tr h="34454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: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8390312"/>
                  </a:ext>
                </a:extLst>
              </a:tr>
              <a:tr h="34454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: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5313065"/>
                  </a:ext>
                </a:extLst>
              </a:tr>
              <a:tr h="34454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: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0403781"/>
                  </a:ext>
                </a:extLst>
              </a:tr>
              <a:tr h="34454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: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7115682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8EF5FC65-7FA8-4939-A34C-BB24FEC7F31A}"/>
              </a:ext>
            </a:extLst>
          </p:cNvPr>
          <p:cNvSpPr txBox="1"/>
          <p:nvPr/>
        </p:nvSpPr>
        <p:spPr>
          <a:xfrm>
            <a:off x="954173" y="251097"/>
            <a:ext cx="32101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spc="300" dirty="0">
                <a:latin typeface="Bebas Neue" panose="020B0606020202050201" pitchFamily="34" charset="0"/>
              </a:rPr>
              <a:t>TENTANG KAMI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AEF5DF-0B27-40F2-9427-87C6E8DD409B}"/>
              </a:ext>
            </a:extLst>
          </p:cNvPr>
          <p:cNvSpPr txBox="1"/>
          <p:nvPr/>
        </p:nvSpPr>
        <p:spPr>
          <a:xfrm>
            <a:off x="336279" y="3177342"/>
            <a:ext cx="44459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spc="300" dirty="0">
                <a:latin typeface="Bebas Neue" panose="020B0606020202050201" pitchFamily="34" charset="0"/>
              </a:rPr>
              <a:t>LAMAN SESAWANG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AE6A1A7-B0E0-41E2-8617-DCD6281D530F}"/>
              </a:ext>
            </a:extLst>
          </p:cNvPr>
          <p:cNvSpPr txBox="1"/>
          <p:nvPr/>
        </p:nvSpPr>
        <p:spPr>
          <a:xfrm>
            <a:off x="5382209" y="291569"/>
            <a:ext cx="41436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spc="300" dirty="0">
                <a:latin typeface="Bebas Neue" panose="020B0606020202050201" pitchFamily="34" charset="0"/>
              </a:rPr>
              <a:t>AJK PROGRAM</a:t>
            </a:r>
          </a:p>
        </p:txBody>
      </p:sp>
    </p:spTree>
    <p:extLst>
      <p:ext uri="{BB962C8B-B14F-4D97-AF65-F5344CB8AC3E}">
        <p14:creationId xmlns:p14="http://schemas.microsoft.com/office/powerpoint/2010/main" val="119279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385</TotalTime>
  <Words>282</Words>
  <Application>Microsoft Office PowerPoint</Application>
  <PresentationFormat>A4 Paper (210x297 mm)</PresentationFormat>
  <Paragraphs>98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Bebas Neue</vt:lpstr>
      <vt:lpstr>Calibri</vt:lpstr>
      <vt:lpstr>Calibri Light</vt:lpstr>
      <vt:lpstr>Century Gothic</vt:lpstr>
      <vt:lpstr>Dosis SemiBold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BUKUPROGRAMDOTCOM</dc:title>
  <dc:creator>Mohamad Jazlan;cikgugrafik@gmail.com</dc:creator>
  <cp:lastModifiedBy>cikgugrafik</cp:lastModifiedBy>
  <cp:revision>54</cp:revision>
  <dcterms:created xsi:type="dcterms:W3CDTF">2018-02-10T03:49:07Z</dcterms:created>
  <dcterms:modified xsi:type="dcterms:W3CDTF">2021-06-14T17:38:31Z</dcterms:modified>
</cp:coreProperties>
</file>